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2"/>
  </p:notesMasterIdLst>
  <p:handoutMasterIdLst>
    <p:handoutMasterId r:id="rId23"/>
  </p:handoutMasterIdLst>
  <p:sldIdLst>
    <p:sldId id="257" r:id="rId5"/>
    <p:sldId id="278" r:id="rId6"/>
    <p:sldId id="292" r:id="rId7"/>
    <p:sldId id="287" r:id="rId8"/>
    <p:sldId id="291" r:id="rId9"/>
    <p:sldId id="289" r:id="rId10"/>
    <p:sldId id="272" r:id="rId11"/>
    <p:sldId id="258" r:id="rId12"/>
    <p:sldId id="279" r:id="rId13"/>
    <p:sldId id="277" r:id="rId14"/>
    <p:sldId id="269" r:id="rId15"/>
    <p:sldId id="280" r:id="rId16"/>
    <p:sldId id="281" r:id="rId17"/>
    <p:sldId id="283" r:id="rId18"/>
    <p:sldId id="282" r:id="rId19"/>
    <p:sldId id="284" r:id="rId20"/>
    <p:sldId id="285" r:id="rId21"/>
  </p:sldIdLst>
  <p:sldSz cx="12188825" cy="6858000"/>
  <p:notesSz cx="6858000" cy="9144000"/>
  <p:defaultTextStyle>
    <a:defPPr rtl="0">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2A79AA3-F3E0-40B1-8A38-9C9C542DEA5A}" v="1" dt="2025-02-14T13:09:22.181"/>
  </p1510:revLst>
</p1510:revInfo>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41" autoAdjust="0"/>
    <p:restoredTop sz="79661" autoAdjust="0"/>
  </p:normalViewPr>
  <p:slideViewPr>
    <p:cSldViewPr>
      <p:cViewPr varScale="1">
        <p:scale>
          <a:sx n="68" d="100"/>
          <a:sy n="68" d="100"/>
        </p:scale>
        <p:origin x="804" y="60"/>
      </p:cViewPr>
      <p:guideLst>
        <p:guide pos="3839"/>
        <p:guide orient="horz" pos="2160"/>
      </p:guideLst>
    </p:cSldViewPr>
  </p:slideViewPr>
  <p:notesTextViewPr>
    <p:cViewPr>
      <p:scale>
        <a:sx n="1" d="1"/>
        <a:sy n="1" d="1"/>
      </p:scale>
      <p:origin x="0" y="0"/>
    </p:cViewPr>
  </p:notesTextViewPr>
  <p:notesViewPr>
    <p:cSldViewPr>
      <p:cViewPr varScale="1">
        <p:scale>
          <a:sx n="63" d="100"/>
          <a:sy n="63" d="100"/>
        </p:scale>
        <p:origin x="1986" y="10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28"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eith Whalen" userId="86a860f236c556bb" providerId="LiveId" clId="{42A79AA3-F3E0-40B1-8A38-9C9C542DEA5A}"/>
    <pc:docChg chg="undo custSel modSld">
      <pc:chgData name="Keith Whalen" userId="86a860f236c556bb" providerId="LiveId" clId="{42A79AA3-F3E0-40B1-8A38-9C9C542DEA5A}" dt="2025-02-14T13:12:27.268" v="28" actId="20577"/>
      <pc:docMkLst>
        <pc:docMk/>
      </pc:docMkLst>
      <pc:sldChg chg="delSp mod modNotesTx">
        <pc:chgData name="Keith Whalen" userId="86a860f236c556bb" providerId="LiveId" clId="{42A79AA3-F3E0-40B1-8A38-9C9C542DEA5A}" dt="2025-02-14T13:11:16.090" v="23" actId="20577"/>
        <pc:sldMkLst>
          <pc:docMk/>
          <pc:sldMk cId="3731768266" sldId="258"/>
        </pc:sldMkLst>
        <pc:spChg chg="del">
          <ac:chgData name="Keith Whalen" userId="86a860f236c556bb" providerId="LiveId" clId="{42A79AA3-F3E0-40B1-8A38-9C9C542DEA5A}" dt="2025-02-14T13:11:12.813" v="22" actId="478"/>
          <ac:spMkLst>
            <pc:docMk/>
            <pc:sldMk cId="3731768266" sldId="258"/>
            <ac:spMk id="2" creationId="{00000000-0000-0000-0000-000000000000}"/>
          </ac:spMkLst>
        </pc:spChg>
      </pc:sldChg>
      <pc:sldChg chg="modNotesTx">
        <pc:chgData name="Keith Whalen" userId="86a860f236c556bb" providerId="LiveId" clId="{42A79AA3-F3E0-40B1-8A38-9C9C542DEA5A}" dt="2025-02-14T13:09:26.430" v="12"/>
        <pc:sldMkLst>
          <pc:docMk/>
          <pc:sldMk cId="1270821595" sldId="272"/>
        </pc:sldMkLst>
      </pc:sldChg>
      <pc:sldChg chg="modNotesTx">
        <pc:chgData name="Keith Whalen" userId="86a860f236c556bb" providerId="LiveId" clId="{42A79AA3-F3E0-40B1-8A38-9C9C542DEA5A}" dt="2025-02-14T13:10:43.333" v="20" actId="20577"/>
        <pc:sldMkLst>
          <pc:docMk/>
          <pc:sldMk cId="665382026" sldId="277"/>
        </pc:sldMkLst>
      </pc:sldChg>
      <pc:sldChg chg="modNotesTx">
        <pc:chgData name="Keith Whalen" userId="86a860f236c556bb" providerId="LiveId" clId="{42A79AA3-F3E0-40B1-8A38-9C9C542DEA5A}" dt="2025-02-14T13:04:19.487" v="0"/>
        <pc:sldMkLst>
          <pc:docMk/>
          <pc:sldMk cId="4071793272" sldId="278"/>
        </pc:sldMkLst>
      </pc:sldChg>
      <pc:sldChg chg="modNotesTx">
        <pc:chgData name="Keith Whalen" userId="86a860f236c556bb" providerId="LiveId" clId="{42A79AA3-F3E0-40B1-8A38-9C9C542DEA5A}" dt="2025-02-14T13:08:51.739" v="11" actId="20577"/>
        <pc:sldMkLst>
          <pc:docMk/>
          <pc:sldMk cId="94964107" sldId="279"/>
        </pc:sldMkLst>
      </pc:sldChg>
      <pc:sldChg chg="modNotesTx">
        <pc:chgData name="Keith Whalen" userId="86a860f236c556bb" providerId="LiveId" clId="{42A79AA3-F3E0-40B1-8A38-9C9C542DEA5A}" dt="2025-02-14T13:11:45.547" v="26" actId="20577"/>
        <pc:sldMkLst>
          <pc:docMk/>
          <pc:sldMk cId="3438381766" sldId="284"/>
        </pc:sldMkLst>
      </pc:sldChg>
      <pc:sldChg chg="modNotesTx">
        <pc:chgData name="Keith Whalen" userId="86a860f236c556bb" providerId="LiveId" clId="{42A79AA3-F3E0-40B1-8A38-9C9C542DEA5A}" dt="2025-02-14T13:12:27.268" v="28" actId="20577"/>
        <pc:sldMkLst>
          <pc:docMk/>
          <pc:sldMk cId="1460014425" sldId="285"/>
        </pc:sldMkLst>
      </pc:sldChg>
      <pc:sldChg chg="modNotesTx">
        <pc:chgData name="Keith Whalen" userId="86a860f236c556bb" providerId="LiveId" clId="{42A79AA3-F3E0-40B1-8A38-9C9C542DEA5A}" dt="2025-02-14T13:06:30.450" v="2"/>
        <pc:sldMkLst>
          <pc:docMk/>
          <pc:sldMk cId="2019393725" sldId="287"/>
        </pc:sldMkLst>
      </pc:sldChg>
      <pc:sldChg chg="addSp delSp mod modNotesTx">
        <pc:chgData name="Keith Whalen" userId="86a860f236c556bb" providerId="LiveId" clId="{42A79AA3-F3E0-40B1-8A38-9C9C542DEA5A}" dt="2025-02-14T13:08:00.181" v="9" actId="20577"/>
        <pc:sldMkLst>
          <pc:docMk/>
          <pc:sldMk cId="3656086589" sldId="289"/>
        </pc:sldMkLst>
        <pc:spChg chg="add del">
          <ac:chgData name="Keith Whalen" userId="86a860f236c556bb" providerId="LiveId" clId="{42A79AA3-F3E0-40B1-8A38-9C9C542DEA5A}" dt="2025-02-14T13:07:49.624" v="7" actId="22"/>
          <ac:spMkLst>
            <pc:docMk/>
            <pc:sldMk cId="3656086589" sldId="289"/>
            <ac:spMk id="4" creationId="{00DC58F0-3248-EAF8-A765-481CFB84EEDD}"/>
          </ac:spMkLst>
        </pc:spChg>
      </pc:sldChg>
      <pc:sldChg chg="modNotesTx">
        <pc:chgData name="Keith Whalen" userId="86a860f236c556bb" providerId="LiveId" clId="{42A79AA3-F3E0-40B1-8A38-9C9C542DEA5A}" dt="2025-02-14T13:07:12.321" v="5" actId="20577"/>
        <pc:sldMkLst>
          <pc:docMk/>
          <pc:sldMk cId="3014542584" sldId="291"/>
        </pc:sldMkLst>
      </pc:sldChg>
      <pc:sldChg chg="modNotesTx">
        <pc:chgData name="Keith Whalen" userId="86a860f236c556bb" providerId="LiveId" clId="{42A79AA3-F3E0-40B1-8A38-9C9C542DEA5A}" dt="2025-02-14T13:06:11.542" v="1"/>
        <pc:sldMkLst>
          <pc:docMk/>
          <pc:sldMk cId="2951610668" sldId="292"/>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rtl="0"/>
            <a:r>
              <a:rPr lang="en-US"/>
              <a:t>2/8/2016</a:t>
            </a:r>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9C567D4A-04CB-4EDF-8FB1-342A02FC8EC5}" type="slidenum">
              <a:rPr/>
              <a:t>‹#›</a:t>
            </a:fld>
            <a:endParaRPr/>
          </a:p>
        </p:txBody>
      </p:sp>
    </p:spTree>
    <p:extLst>
      <p:ext uri="{BB962C8B-B14F-4D97-AF65-F5344CB8AC3E}">
        <p14:creationId xmlns:p14="http://schemas.microsoft.com/office/powerpoint/2010/main" val="1580125311"/>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7-16T18:32:26.576"/>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1,'0'0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7-16T18:32:35.670"/>
    </inkml:context>
    <inkml:brush xml:id="br0">
      <inkml:brushProperty name="width" value="0.1" units="cm"/>
      <inkml:brushProperty name="height" value="0.6" units="cm"/>
      <inkml:brushProperty name="ignorePressure" value="1"/>
      <inkml:brushProperty name="inkEffects" value="pencil"/>
    </inkml:brush>
  </inkml:definitions>
  <inkml:trace contextRef="#ctx0" brushRef="#br0">0 1,'6'0,"9"0,7 6,6 2,5 0,3-2,1-2,1-1,0-2,-1 0,0-1,7 0,-5 6,15 2,24-1,10 0,-2-3,7-1,1-2,-9 0,-13-1,-7 0,-2-1,8 1,15 0,0 0,-3-1,16 1,9 0,-1 0,0 0,12 0,-2 0,-8 0,2 0,1 0,-13 0,-17 0,-16 0,-7 0,4 0,12 0,-3 0,0 0,0 0,6 0,-10 6,-5 3,13-2,4-1,14-1,4-2,-9-2,-14 0,-7-1,10-1,16 1,-2 0,-10-1,12 8,27 1,11 12,-5 2,-17-2,-15-4,-6-6,2-4,-10-3,0 4,6 1,6-1,5-1,5-3,-3 0,-18 4,1 1,18 6,-2 0,-12-2,-3-3,-2-3,3-3,5-1,0-2,10 0,-1-1,-4 6,6 3,-1-1,-6 6,6-1,-8-1,-13-3,-9-3,-2-2,-2-2,1-1,2 0,-6-1,6 1,9-1,-2 1,-14 12,-24 5,-24-2,-22-2,-14-4,-5-4</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7-16T18:32:36.644"/>
    </inkml:context>
    <inkml:brush xml:id="br0">
      <inkml:brushProperty name="width" value="0.1" units="cm"/>
      <inkml:brushProperty name="height" value="0.6" units="cm"/>
      <inkml:brushProperty name="ignorePressure" value="1"/>
      <inkml:brushProperty name="inkEffects" value="pencil"/>
    </inkml:brush>
  </inkml:definitions>
  <inkml:trace contextRef="#ctx0" brushRef="#br0">0 0,'0'0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7-16T18:38:49.517"/>
    </inkml:context>
    <inkml:brush xml:id="br0">
      <inkml:brushProperty name="width" value="0.1" units="cm"/>
      <inkml:brushProperty name="height" value="0.6" units="cm"/>
      <inkml:brushProperty name="color" value="#FFC114"/>
      <inkml:brushProperty name="ignorePressure" value="1"/>
      <inkml:brushProperty name="inkEffects" value="pencil"/>
    </inkml:brush>
  </inkml:definitions>
  <inkml:trace contextRef="#ctx0" brushRef="#br0">1 1,'0'0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7-16T18:38:57.627"/>
    </inkml:context>
    <inkml:brush xml:id="br0">
      <inkml:brushProperty name="width" value="0.1" units="cm"/>
      <inkml:brushProperty name="height" value="0.6" units="cm"/>
      <inkml:brushProperty name="color" value="#FFC114"/>
      <inkml:brushProperty name="ignorePressure" value="1"/>
      <inkml:brushProperty name="inkEffects" value="pencil"/>
    </inkml:brush>
  </inkml:definitions>
  <inkml:trace contextRef="#ctx0" brushRef="#br0">0 1,'0'0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rtl="0"/>
            <a:r>
              <a:rPr lang="en-US"/>
              <a:t>2/8/2016</a:t>
            </a:r>
            <a:endParaRPr/>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pPr rtl="0"/>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rtl="0"/>
            <a:r>
              <a:t>Click to edit Master text styles</a:t>
            </a:r>
          </a:p>
          <a:p>
            <a:pPr lvl="1" rtl="0"/>
            <a:r>
              <a:t>Second level</a:t>
            </a:r>
          </a:p>
          <a:p>
            <a:pPr lvl="2" rtl="0"/>
            <a:r>
              <a:t>Third level</a:t>
            </a:r>
          </a:p>
          <a:p>
            <a:pPr lvl="3" rtl="0"/>
            <a:r>
              <a:t>Fourth level</a:t>
            </a:r>
          </a:p>
          <a:p>
            <a:pPr lvl="4" rtl="0"/>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2E61351F-DBB1-4664-ADA9-83BC7CB8848D}" type="slidenum">
              <a:rPr/>
              <a:t>‹#›</a:t>
            </a:fld>
            <a:endParaRPr/>
          </a:p>
        </p:txBody>
      </p:sp>
    </p:spTree>
    <p:extLst>
      <p:ext uri="{BB962C8B-B14F-4D97-AF65-F5344CB8AC3E}">
        <p14:creationId xmlns:p14="http://schemas.microsoft.com/office/powerpoint/2010/main" val="36423620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Hi, my name is Terry Harbinson and I work as an artist, although in former lives I have been a researcher in a number of Universities and at a research Institute after which, I became a teacher and retired as Assistant Headteacher in a Comprehensive School, where I taught Chemistry.  However, the one constant throughout my life has been painting, which I have done from being a child. Fascinated by the painting of the great masters, I used to try to draw and paint copies of them, but it wasn’t until I tried to paint a little more seriously that I began to develop my own style.  The title of this presentation is ‘Rescued moments’; this may appear as a trite sentiment, but it really goes to the heart of the types of painting I try to create and I hope this will become clear as this presentation unfolds.</a:t>
            </a:r>
          </a:p>
          <a:p>
            <a:endParaRPr lang="en-GB" dirty="0"/>
          </a:p>
        </p:txBody>
      </p:sp>
      <p:sp>
        <p:nvSpPr>
          <p:cNvPr id="4" name="Slide Number Placeholder 3"/>
          <p:cNvSpPr>
            <a:spLocks noGrp="1"/>
          </p:cNvSpPr>
          <p:nvPr>
            <p:ph type="sldNum" sz="quarter" idx="5"/>
          </p:nvPr>
        </p:nvSpPr>
        <p:spPr/>
        <p:txBody>
          <a:bodyPr/>
          <a:lstStyle/>
          <a:p>
            <a:pPr rtl="0"/>
            <a:fld id="{2E61351F-DBB1-4664-ADA9-83BC7CB8848D}" type="slidenum">
              <a:rPr lang="en-GB" smtClean="0"/>
              <a:t>1</a:t>
            </a:fld>
            <a:endParaRPr lang="en-GB"/>
          </a:p>
        </p:txBody>
      </p:sp>
    </p:spTree>
    <p:extLst>
      <p:ext uri="{BB962C8B-B14F-4D97-AF65-F5344CB8AC3E}">
        <p14:creationId xmlns:p14="http://schemas.microsoft.com/office/powerpoint/2010/main" val="39253206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My main areas of work are landscape and still life and I have always been inspired and informed by the methods and ideas of masters, both old and contemporary. I work in is oil using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rPr>
              <a:t>liquin</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a medium, which is fast drying but maintains the gloss of the paint. I paint usually on canvas although I also paint on panel. The differences between these two surfaces is that canvas has texture and tooth, panel does not. The advantage of panel is that it gives painting longevity since the paint does not crack with time, and since board has no ‘tooth’ it facilitates the painting of detail. Owing to its texture, canvas drags paint from the brush better than board, but can lose its stretched firmness with age. sometimes my decision as to which surface to use is dictated by the dimensions of the composition. If it’s a non-standard size, it is easier to cut board and prepare it with gesso than to stretch canvas then prepare it. Six months after a painting is completed, I will then varnish it. This period allows the paint to fully dry and oxidise. The varnish enhances the rich appearance with a satin or gloss finish and protects the underlying painting from dirt and moisture.</a:t>
            </a:r>
          </a:p>
          <a:p>
            <a:endParaRPr lang="en-GB" dirty="0"/>
          </a:p>
        </p:txBody>
      </p:sp>
      <p:sp>
        <p:nvSpPr>
          <p:cNvPr id="4" name="Slide Number Placeholder 3"/>
          <p:cNvSpPr>
            <a:spLocks noGrp="1"/>
          </p:cNvSpPr>
          <p:nvPr>
            <p:ph type="sldNum" sz="quarter" idx="5"/>
          </p:nvPr>
        </p:nvSpPr>
        <p:spPr/>
        <p:txBody>
          <a:bodyPr/>
          <a:lstStyle/>
          <a:p>
            <a:pPr rtl="0"/>
            <a:fld id="{2E61351F-DBB1-4664-ADA9-83BC7CB8848D}" type="slidenum">
              <a:rPr lang="en-GB" smtClean="0"/>
              <a:t>2</a:t>
            </a:fld>
            <a:endParaRPr lang="en-GB"/>
          </a:p>
        </p:txBody>
      </p:sp>
    </p:spTree>
    <p:extLst>
      <p:ext uri="{BB962C8B-B14F-4D97-AF65-F5344CB8AC3E}">
        <p14:creationId xmlns:p14="http://schemas.microsoft.com/office/powerpoint/2010/main" val="32528463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Some of today’s painters can render figures and objects as well as the masters of the past, but cannot produce paintings as lasting or as good. The reason lies in composition-how the painting is put together. The old masters discovered that placing objects or figures within certain geometric shapes and harmonic intervals  (like the distances between frets on an a guitar) were the secrets of great composition and that when objects or figures were placed together and painted in these ways, they became pleasing upon the eye. I try to incorporate these ideas into some of my paintings, particularly still life. As you can see from one of my still life paintings entitled 8.30pm  Friday night, Salem Street, Jarrow the distance between the horizontal lines follow the harmonic intervals which follow the musical scale. The diagonal lines across both side of the Shields Gazette form a triangle with the top of the harmonic line that goes across the base of the biscuit packet, the beer glass and the cheese, drawing in one’s eye and giving the composition focus. The master painters recognised that geometry and the  distances in the musical scale all contribute to achieving good composition since they focus the eye and draw it into the painting. It is this that the old master’s </a:t>
            </a:r>
            <a:r>
              <a:rPr lang="en-GB" sz="1800" i="1" kern="100" dirty="0">
                <a:effectLst/>
                <a:latin typeface="Calibri" panose="020F0502020204030204" pitchFamily="34" charset="0"/>
                <a:ea typeface="Calibri" panose="020F0502020204030204" pitchFamily="34" charset="0"/>
                <a:cs typeface="Times New Roman" panose="02020603050405020304" pitchFamily="18" charset="0"/>
              </a:rPr>
              <a:t>mastered </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and is why they regarded the three major elements of painting to be a) drawing b) Composition and c) Colour</a:t>
            </a:r>
          </a:p>
          <a:p>
            <a:endParaRPr lang="en-GB" dirty="0"/>
          </a:p>
        </p:txBody>
      </p:sp>
      <p:sp>
        <p:nvSpPr>
          <p:cNvPr id="4" name="Slide Number Placeholder 3"/>
          <p:cNvSpPr>
            <a:spLocks noGrp="1"/>
          </p:cNvSpPr>
          <p:nvPr>
            <p:ph type="sldNum" sz="quarter" idx="5"/>
          </p:nvPr>
        </p:nvSpPr>
        <p:spPr/>
        <p:txBody>
          <a:bodyPr/>
          <a:lstStyle/>
          <a:p>
            <a:pPr rtl="0"/>
            <a:fld id="{2E61351F-DBB1-4664-ADA9-83BC7CB8848D}" type="slidenum">
              <a:rPr lang="en-GB" smtClean="0"/>
              <a:t>3</a:t>
            </a:fld>
            <a:endParaRPr lang="en-GB"/>
          </a:p>
        </p:txBody>
      </p:sp>
    </p:spTree>
    <p:extLst>
      <p:ext uri="{BB962C8B-B14F-4D97-AF65-F5344CB8AC3E}">
        <p14:creationId xmlns:p14="http://schemas.microsoft.com/office/powerpoint/2010/main" val="14448500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nSpc>
                <a:spcPct val="107000"/>
              </a:lnSpc>
              <a:buFont typeface="+mj-lt"/>
              <a:buAutoNum type="alphaLcParenR"/>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incorporate these ideas. So my first endeavour is to draw up the composition</a:t>
            </a:r>
          </a:p>
          <a:p>
            <a:pPr marL="342900" lvl="0" indent="-342900">
              <a:lnSpc>
                <a:spcPct val="107000"/>
              </a:lnSpc>
              <a:buFont typeface="+mj-lt"/>
              <a:buAutoNum type="alphaLcParenR"/>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The drawing is usually detailed and shows my initial thoughts as to how the painting will finish. It describes the planned composition of the painting.</a:t>
            </a:r>
          </a:p>
          <a:p>
            <a:pPr marL="342900" lvl="0" indent="-342900">
              <a:lnSpc>
                <a:spcPct val="107000"/>
              </a:lnSpc>
              <a:buFont typeface="+mj-lt"/>
              <a:buAutoNum type="alphaLcParenR"/>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I will then transfer this image onto the canvas/panel usually by tracing it</a:t>
            </a:r>
          </a:p>
          <a:p>
            <a:pPr marL="342900" lvl="0" indent="-342900">
              <a:lnSpc>
                <a:spcPct val="107000"/>
              </a:lnSpc>
              <a:buFont typeface="+mj-lt"/>
              <a:buAutoNum type="alphaLcParenR"/>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Once I have the image in place I will use a thin mixture of umber (brown and medium to block in where the values on the painting (areas of light and dark which give form to the painting and make it look 3d). I’ll talk about this more in a moment. If I am not happy with the composition, it is at this point that I will make changes. </a:t>
            </a:r>
          </a:p>
          <a:p>
            <a:pPr marL="342900" lvl="0" indent="-342900">
              <a:lnSpc>
                <a:spcPct val="107000"/>
              </a:lnSpc>
              <a:buFont typeface="+mj-lt"/>
              <a:buAutoNum type="alphaLcParenR"/>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Once dry I will then begin to paint colour thinly onto the painting, taking account of the areas of light and shade, reflected light etc. Then I will go over with thicker layers of colour. Once this is dry I will then look at the painting again to see if any minor changes are needed. </a:t>
            </a:r>
          </a:p>
          <a:p>
            <a:pPr marL="342900" lvl="0" indent="-342900">
              <a:lnSpc>
                <a:spcPct val="107000"/>
              </a:lnSpc>
              <a:buFont typeface="+mj-lt"/>
              <a:buAutoNum type="alphaLcParenR"/>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Now comes the point using a finer brush that real detail is applied, greater blending of colour is performed.</a:t>
            </a:r>
          </a:p>
          <a:p>
            <a:pPr marL="342900" lvl="0" indent="-342900">
              <a:lnSpc>
                <a:spcPct val="107000"/>
              </a:lnSpc>
              <a:spcAft>
                <a:spcPts val="800"/>
              </a:spcAft>
              <a:buFont typeface="+mj-lt"/>
              <a:buAutoNum type="alphaLcParenR"/>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Finally, fine detail is applied to highlight and give realism to the painting.</a:t>
            </a:r>
          </a:p>
          <a:p>
            <a:endParaRPr lang="en-GB" dirty="0"/>
          </a:p>
        </p:txBody>
      </p:sp>
      <p:sp>
        <p:nvSpPr>
          <p:cNvPr id="4" name="Slide Number Placeholder 3"/>
          <p:cNvSpPr>
            <a:spLocks noGrp="1"/>
          </p:cNvSpPr>
          <p:nvPr>
            <p:ph type="sldNum" sz="quarter" idx="5"/>
          </p:nvPr>
        </p:nvSpPr>
        <p:spPr/>
        <p:txBody>
          <a:bodyPr/>
          <a:lstStyle/>
          <a:p>
            <a:pPr rtl="0"/>
            <a:fld id="{2E61351F-DBB1-4664-ADA9-83BC7CB8848D}" type="slidenum">
              <a:rPr lang="en-GB" smtClean="0"/>
              <a:t>4</a:t>
            </a:fld>
            <a:endParaRPr lang="en-GB"/>
          </a:p>
        </p:txBody>
      </p:sp>
    </p:spTree>
    <p:extLst>
      <p:ext uri="{BB962C8B-B14F-4D97-AF65-F5344CB8AC3E}">
        <p14:creationId xmlns:p14="http://schemas.microsoft.com/office/powerpoint/2010/main" val="33214932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Painting is a bit like reading a historical novel there is a lot of truth in there but there is some license as well and this is particularly true of landscape painting and certainly my own. It allows the artist to be creative with the subject and composition and not just create a photographic portrayal, because If that is what you want, just take a photograph instead! </a:t>
            </a:r>
          </a:p>
          <a:p>
            <a:pPr>
              <a:lnSpc>
                <a:spcPct val="107000"/>
              </a:lnSpc>
              <a:spcAft>
                <a:spcPts val="800"/>
              </a:spcAf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In my paintings I am trying to look at subjects in a way that may have gone unnoticed revealing a rescued moment from the myriad of images that pass or have passed us by in daily life.</a:t>
            </a:r>
          </a:p>
          <a:p>
            <a:pPr>
              <a:lnSpc>
                <a:spcPct val="107000"/>
              </a:lnSpc>
              <a:spcAft>
                <a:spcPts val="800"/>
              </a:spcAf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With regard to this, I am trying to capture the interaction of light with forms and how it affects our perception of places.</a:t>
            </a:r>
          </a:p>
          <a:p>
            <a:endParaRPr lang="en-GB" dirty="0"/>
          </a:p>
        </p:txBody>
      </p:sp>
      <p:sp>
        <p:nvSpPr>
          <p:cNvPr id="4" name="Slide Number Placeholder 3"/>
          <p:cNvSpPr>
            <a:spLocks noGrp="1"/>
          </p:cNvSpPr>
          <p:nvPr>
            <p:ph type="sldNum" sz="quarter" idx="5"/>
          </p:nvPr>
        </p:nvSpPr>
        <p:spPr/>
        <p:txBody>
          <a:bodyPr/>
          <a:lstStyle/>
          <a:p>
            <a:pPr rtl="0"/>
            <a:fld id="{2E61351F-DBB1-4664-ADA9-83BC7CB8848D}" type="slidenum">
              <a:rPr lang="en-GB" smtClean="0"/>
              <a:t>5</a:t>
            </a:fld>
            <a:endParaRPr lang="en-GB"/>
          </a:p>
        </p:txBody>
      </p:sp>
    </p:spTree>
    <p:extLst>
      <p:ext uri="{BB962C8B-B14F-4D97-AF65-F5344CB8AC3E}">
        <p14:creationId xmlns:p14="http://schemas.microsoft.com/office/powerpoint/2010/main" val="8890603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rtl="0"/>
            <a:fld id="{2E61351F-DBB1-4664-ADA9-83BC7CB8848D}" type="slidenum">
              <a:rPr lang="en-GB" smtClean="0"/>
              <a:t>6</a:t>
            </a:fld>
            <a:endParaRPr lang="en-GB"/>
          </a:p>
        </p:txBody>
      </p:sp>
    </p:spTree>
    <p:extLst>
      <p:ext uri="{BB962C8B-B14F-4D97-AF65-F5344CB8AC3E}">
        <p14:creationId xmlns:p14="http://schemas.microsoft.com/office/powerpoint/2010/main" val="22570010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200" kern="100" dirty="0">
                <a:effectLst/>
                <a:latin typeface="Calibri" panose="020F0502020204030204" pitchFamily="34" charset="0"/>
                <a:ea typeface="Calibri" panose="020F0502020204030204" pitchFamily="34" charset="0"/>
                <a:cs typeface="Times New Roman" panose="02020603050405020304" pitchFamily="18" charset="0"/>
              </a:rPr>
              <a:t>Light gives value (value means how dark or light a colour is) and therefore gives shape to objects. It allows them to portray 3d space on a 2d surface</a:t>
            </a:r>
          </a:p>
          <a:p>
            <a:pPr>
              <a:lnSpc>
                <a:spcPct val="107000"/>
              </a:lnSpc>
              <a:spcAft>
                <a:spcPts val="800"/>
              </a:spcAft>
            </a:pPr>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200" kern="100" dirty="0">
                <a:effectLst/>
                <a:latin typeface="Calibri" panose="020F0502020204030204" pitchFamily="34" charset="0"/>
                <a:ea typeface="Calibri" panose="020F0502020204030204" pitchFamily="34" charset="0"/>
                <a:cs typeface="Times New Roman" panose="02020603050405020304" pitchFamily="18" charset="0"/>
              </a:rPr>
              <a:t>Light is the fundamental building block of art and key to composition and story it tells. If we look at one of my still life paintings named ‘Fresh picked’ we can see this </a:t>
            </a:r>
            <a:r>
              <a:rPr lang="en-GB" sz="1200" b="1" kern="100" dirty="0">
                <a:effectLst/>
                <a:latin typeface="Calibri" panose="020F0502020204030204" pitchFamily="34" charset="0"/>
                <a:ea typeface="Calibri" panose="020F0502020204030204" pitchFamily="34" charset="0"/>
                <a:cs typeface="Times New Roman" panose="02020603050405020304" pitchFamily="18" charset="0"/>
              </a:rPr>
              <a:t>(slide 8)</a:t>
            </a:r>
            <a:r>
              <a:rPr lang="en-GB" sz="1200" kern="100" dirty="0">
                <a:effectLst/>
                <a:latin typeface="Calibri" panose="020F0502020204030204" pitchFamily="34" charset="0"/>
                <a:ea typeface="Calibri" panose="020F0502020204030204" pitchFamily="34" charset="0"/>
                <a:cs typeface="Times New Roman" panose="02020603050405020304" pitchFamily="18" charset="0"/>
              </a:rPr>
              <a:t>. The darkening of the satsuma oranges, the darkening of the coffee pot and folds in the table cloth helps us to see the whole as a3-d image. The mirror shows me painting the scene and is inspired by the idea from Van Eyck’s painting of the marriage of Arnolfini, where the artist is shown in the mirror behind the couple. Again, a captured moment, the artist painting the artist at the time of painting.</a:t>
            </a:r>
          </a:p>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5"/>
          </p:nvPr>
        </p:nvSpPr>
        <p:spPr/>
        <p:txBody>
          <a:bodyPr/>
          <a:lstStyle/>
          <a:p>
            <a:pPr rtl="0"/>
            <a:fld id="{2E61351F-DBB1-4664-ADA9-83BC7CB8848D}" type="slidenum">
              <a:rPr lang="en-GB" smtClean="0"/>
              <a:t>7</a:t>
            </a:fld>
            <a:endParaRPr lang="en-GB"/>
          </a:p>
        </p:txBody>
      </p:sp>
    </p:spTree>
    <p:extLst>
      <p:ext uri="{BB962C8B-B14F-4D97-AF65-F5344CB8AC3E}">
        <p14:creationId xmlns:p14="http://schemas.microsoft.com/office/powerpoint/2010/main" val="8563740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In the light of what I have said what can you say about the following paintings from my exhibition</a:t>
            </a:r>
          </a:p>
          <a:p>
            <a:pPr>
              <a:lnSpc>
                <a:spcPct val="107000"/>
              </a:lnSpc>
              <a:spcAft>
                <a:spcPts val="800"/>
              </a:spcAf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b="1" i="1" kern="100" dirty="0">
                <a:effectLst/>
                <a:latin typeface="Calibri" panose="020F0502020204030204" pitchFamily="34" charset="0"/>
                <a:ea typeface="Calibri" panose="020F0502020204030204" pitchFamily="34" charset="0"/>
                <a:cs typeface="Times New Roman" panose="02020603050405020304" pitchFamily="18" charset="0"/>
              </a:rPr>
              <a:t>Get participant responses</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pPr rtl="0"/>
            <a:fld id="{2E61351F-DBB1-4664-ADA9-83BC7CB8848D}" type="slidenum">
              <a:rPr lang="en-GB" smtClean="0"/>
              <a:t>8</a:t>
            </a:fld>
            <a:endParaRPr lang="en-GB"/>
          </a:p>
        </p:txBody>
      </p:sp>
    </p:spTree>
    <p:extLst>
      <p:ext uri="{BB962C8B-B14F-4D97-AF65-F5344CB8AC3E}">
        <p14:creationId xmlns:p14="http://schemas.microsoft.com/office/powerpoint/2010/main" val="33555257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200" kern="100" dirty="0">
                <a:effectLst/>
                <a:latin typeface="Calibri" panose="020F0502020204030204" pitchFamily="34" charset="0"/>
                <a:ea typeface="Calibri" panose="020F0502020204030204" pitchFamily="34" charset="0"/>
                <a:cs typeface="Times New Roman" panose="02020603050405020304" pitchFamily="18" charset="0"/>
              </a:rPr>
              <a:t>This slide shows one of the paintings I am currently showing at North Tyneside General Hospital as part of my exhibition celebrating the landscape of the North East of England: ‘Sea-carved coastline, moor and mountain’.</a:t>
            </a:r>
          </a:p>
          <a:p>
            <a:pPr>
              <a:lnSpc>
                <a:spcPct val="107000"/>
              </a:lnSpc>
              <a:spcAft>
                <a:spcPts val="800"/>
              </a:spcAft>
            </a:pPr>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200" kern="100" dirty="0">
                <a:effectLst/>
                <a:latin typeface="Calibri" panose="020F0502020204030204" pitchFamily="34" charset="0"/>
                <a:ea typeface="Calibri" panose="020F0502020204030204" pitchFamily="34" charset="0"/>
                <a:cs typeface="Times New Roman" panose="02020603050405020304" pitchFamily="18" charset="0"/>
              </a:rPr>
              <a:t>It shows Alnmouth estuary at dawn and I think it exemplifies what I have been trying to say above. Those who have visited Alnmouth may have passed this or many boats like it many times. This painting is about the effect of dawn light on the scene, so over half of the composition concerns the sky. If we look closely, a cone of light emerges from the sun, gradually widening and thrusting the darkness to the outer extremities of the canvas. It spells awakening. It dapples the fields and water surrounding the leaning boat and it’s as if the boat itself is about to awaken from sleep to another working day on the coming of the tide.­</a:t>
            </a:r>
          </a:p>
          <a:p>
            <a:endParaRPr lang="en-GB" dirty="0"/>
          </a:p>
        </p:txBody>
      </p:sp>
      <p:sp>
        <p:nvSpPr>
          <p:cNvPr id="4" name="Slide Number Placeholder 3"/>
          <p:cNvSpPr>
            <a:spLocks noGrp="1"/>
          </p:cNvSpPr>
          <p:nvPr>
            <p:ph type="sldNum" sz="quarter" idx="5"/>
          </p:nvPr>
        </p:nvSpPr>
        <p:spPr/>
        <p:txBody>
          <a:bodyPr/>
          <a:lstStyle/>
          <a:p>
            <a:pPr rtl="0"/>
            <a:fld id="{2E61351F-DBB1-4664-ADA9-83BC7CB8848D}" type="slidenum">
              <a:rPr lang="en-GB" smtClean="0"/>
              <a:t>9</a:t>
            </a:fld>
            <a:endParaRPr lang="en-GB"/>
          </a:p>
        </p:txBody>
      </p:sp>
    </p:spTree>
    <p:extLst>
      <p:ext uri="{BB962C8B-B14F-4D97-AF65-F5344CB8AC3E}">
        <p14:creationId xmlns:p14="http://schemas.microsoft.com/office/powerpoint/2010/main" val="12265108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However, light not only affects the mood of the painting, but when combined with the nature of the composition of the painting can affect the mood of the viewer. If we look at two landscapes from my exhibition. </a:t>
            </a:r>
          </a:p>
          <a:p>
            <a:pPr>
              <a:lnSpc>
                <a:spcPct val="107000"/>
              </a:lnSpc>
              <a:spcAft>
                <a:spcPts val="800"/>
              </a:spcAf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The one on the left is of Tynemouth priory the one on the right is of Embleton bay. </a:t>
            </a:r>
          </a:p>
          <a:p>
            <a:pPr>
              <a:lnSpc>
                <a:spcPct val="107000"/>
              </a:lnSpc>
              <a:spcAft>
                <a:spcPts val="800"/>
              </a:spcAf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Imagine yourself in the scene portrayed in each canvas, how does each make you feel? </a:t>
            </a:r>
          </a:p>
          <a:p>
            <a:pPr>
              <a:lnSpc>
                <a:spcPct val="107000"/>
              </a:lnSpc>
              <a:spcAft>
                <a:spcPts val="800"/>
              </a:spcAft>
            </a:pPr>
            <a:endParaRPr lang="en-GB" sz="1800" b="1" i="1"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b="1" i="1" kern="100" dirty="0">
                <a:effectLst/>
                <a:latin typeface="Calibri" panose="020F0502020204030204" pitchFamily="34" charset="0"/>
                <a:ea typeface="Calibri" panose="020F0502020204030204" pitchFamily="34" charset="0"/>
                <a:cs typeface="Times New Roman" panose="02020603050405020304" pitchFamily="18" charset="0"/>
              </a:rPr>
              <a:t>Get participant responses</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In the Tynemouth priory canvas, I have attempted to suggest the moment of an impending storm on King Edward’s bay, the shafts of light piercing the priory ruins are almost giving to the painting a gothic feel; The darkening of the clouds suggest an imminent cloudburst. The combination of these factors and the suggestion of a gale stirring the sea, gives to it a sense of raw, elemental violence.</a:t>
            </a:r>
          </a:p>
          <a:p>
            <a:pPr>
              <a:lnSpc>
                <a:spcPct val="107000"/>
              </a:lnSpc>
              <a:spcAft>
                <a:spcPts val="800"/>
              </a:spcAf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In Embleton bay, painted on panel, I am suggesting a moment in the burgeoning dawn, where the soft light of the rising sun is reddening the darkness and pushing it back from the centre-left of the panel. The clouds are touched with this soft light as is the sea, a single wave gently breaks on to the beach. All these factors coming together suggest and capture a moment of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rPr>
              <a:t>tranquility</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a:t>
            </a:r>
          </a:p>
          <a:p>
            <a:pPr>
              <a:lnSpc>
                <a:spcPct val="107000"/>
              </a:lnSpc>
              <a:spcAft>
                <a:spcPts val="800"/>
              </a:spcAf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If you ask me, I’d be content to be part of this moment but distinctly on edge in the one conveyed in King Edward’s bay!</a:t>
            </a:r>
          </a:p>
          <a:p>
            <a:pPr>
              <a:lnSpc>
                <a:spcPct val="107000"/>
              </a:lnSpc>
              <a:spcAft>
                <a:spcPts val="800"/>
              </a:spcAft>
            </a:pPr>
            <a:endParaRPr lang="en-GB" sz="1800" b="1" i="1"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b="1" i="1" kern="100" dirty="0">
                <a:effectLst/>
                <a:latin typeface="Calibri" panose="020F0502020204030204" pitchFamily="34" charset="0"/>
                <a:ea typeface="Calibri" panose="020F0502020204030204" pitchFamily="34" charset="0"/>
                <a:cs typeface="Times New Roman" panose="02020603050405020304" pitchFamily="18" charset="0"/>
              </a:rPr>
              <a:t>Get participant responses</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pPr rtl="0"/>
            <a:fld id="{2E61351F-DBB1-4664-ADA9-83BC7CB8848D}" type="slidenum">
              <a:rPr lang="en-GB" smtClean="0"/>
              <a:t>10</a:t>
            </a:fld>
            <a:endParaRPr lang="en-GB"/>
          </a:p>
        </p:txBody>
      </p:sp>
    </p:spTree>
    <p:extLst>
      <p:ext uri="{BB962C8B-B14F-4D97-AF65-F5344CB8AC3E}">
        <p14:creationId xmlns:p14="http://schemas.microsoft.com/office/powerpoint/2010/main" val="25120988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This painting is part of my exhibition and shows the old bridge over the Tweed. It was one of the most fought over towns in Europe and has walls to prove it. This image is also a captured moment but borrowed by me! If we put it next to this landscape of Delft by Vermeer in the seventeenth century, the similarities become apparent. </a:t>
            </a:r>
          </a:p>
          <a:p>
            <a:pPr>
              <a:lnSpc>
                <a:spcPct val="107000"/>
              </a:lnSpc>
              <a:spcAft>
                <a:spcPts val="800"/>
              </a:spcAft>
            </a:pPr>
            <a:endParaRPr lang="en-GB" sz="1800" b="1" i="1"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b="1" i="1" kern="100" dirty="0">
                <a:effectLst/>
                <a:latin typeface="Calibri" panose="020F0502020204030204" pitchFamily="34" charset="0"/>
                <a:ea typeface="Calibri" panose="020F0502020204030204" pitchFamily="34" charset="0"/>
                <a:cs typeface="Times New Roman" panose="02020603050405020304" pitchFamily="18" charset="0"/>
              </a:rPr>
              <a:t>Get participant responses</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800" dirty="0">
                <a:effectLst/>
                <a:latin typeface="Calibri" panose="020F0502020204030204" pitchFamily="34" charset="0"/>
                <a:ea typeface="Calibri" panose="020F0502020204030204" pitchFamily="34" charset="0"/>
                <a:cs typeface="Times New Roman" panose="02020603050405020304" pitchFamily="18" charset="0"/>
              </a:rPr>
              <a:t>It is suspected that Vermeer used the technique of </a:t>
            </a:r>
            <a:r>
              <a:rPr lang="en-GB" sz="1800" i="1" dirty="0">
                <a:effectLst/>
                <a:latin typeface="Calibri" panose="020F0502020204030204" pitchFamily="34" charset="0"/>
                <a:ea typeface="Calibri" panose="020F0502020204030204" pitchFamily="34" charset="0"/>
                <a:cs typeface="Times New Roman" panose="02020603050405020304" pitchFamily="18" charset="0"/>
              </a:rPr>
              <a:t>camera obscura</a:t>
            </a:r>
            <a:r>
              <a:rPr lang="en-GB" sz="1800" b="1" dirty="0">
                <a:effectLst/>
                <a:latin typeface="Calibri" panose="020F0502020204030204" pitchFamily="34" charset="0"/>
                <a:ea typeface="Calibri" panose="020F0502020204030204" pitchFamily="34" charset="0"/>
                <a:cs typeface="Times New Roman" panose="02020603050405020304" pitchFamily="18" charset="0"/>
              </a:rPr>
              <a:t> (explain this) </a:t>
            </a:r>
            <a:r>
              <a:rPr lang="en-GB" sz="1800" dirty="0">
                <a:effectLst/>
                <a:latin typeface="Calibri" panose="020F0502020204030204" pitchFamily="34" charset="0"/>
                <a:ea typeface="Calibri" panose="020F0502020204030204" pitchFamily="34" charset="0"/>
                <a:cs typeface="Times New Roman" panose="02020603050405020304" pitchFamily="18" charset="0"/>
              </a:rPr>
              <a:t> and projected the image onto a canvas, he then painted the scene in. The clouds are threatening but the background buildings are still in sunlight. I have used this idea to create a similar idea over Berwick with the light hitting the buildings in the rear of the canvas. It is a captured moment just projected forward in time and adds a little bit of drama to the scene.</a:t>
            </a:r>
            <a:endParaRPr lang="en-GB" dirty="0"/>
          </a:p>
        </p:txBody>
      </p:sp>
      <p:sp>
        <p:nvSpPr>
          <p:cNvPr id="4" name="Slide Number Placeholder 3"/>
          <p:cNvSpPr>
            <a:spLocks noGrp="1"/>
          </p:cNvSpPr>
          <p:nvPr>
            <p:ph type="sldNum" sz="quarter" idx="5"/>
          </p:nvPr>
        </p:nvSpPr>
        <p:spPr/>
        <p:txBody>
          <a:bodyPr/>
          <a:lstStyle/>
          <a:p>
            <a:pPr rtl="0"/>
            <a:fld id="{2E61351F-DBB1-4664-ADA9-83BC7CB8848D}" type="slidenum">
              <a:rPr lang="en-GB" smtClean="0"/>
              <a:t>16</a:t>
            </a:fld>
            <a:endParaRPr lang="en-GB"/>
          </a:p>
        </p:txBody>
      </p:sp>
    </p:spTree>
    <p:extLst>
      <p:ext uri="{BB962C8B-B14F-4D97-AF65-F5344CB8AC3E}">
        <p14:creationId xmlns:p14="http://schemas.microsoft.com/office/powerpoint/2010/main" val="42218074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Art reminds us that despite the pain and ugliness that exists in the world, something deeper exists, a beauty that peeks through the drudgery of life, whispering that there is more beneath the surface.</a:t>
            </a:r>
          </a:p>
          <a:p>
            <a:pPr>
              <a:lnSpc>
                <a:spcPct val="107000"/>
              </a:lnSpc>
              <a:spcAft>
                <a:spcPts val="800"/>
              </a:spcAft>
            </a:pP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kern="100">
                <a:effectLst/>
                <a:latin typeface="Calibri" panose="020F0502020204030204" pitchFamily="34" charset="0"/>
                <a:ea typeface="Calibri" panose="020F0502020204030204" pitchFamily="34" charset="0"/>
                <a:cs typeface="Times New Roman" panose="02020603050405020304" pitchFamily="18" charset="0"/>
              </a:rPr>
              <a:t>We </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crave art that captures truth and remains powerfully and beautifully relevant, long past the time of its creation. It is not hollow, just pretty, changing in the eye of the beholder and not just sentimental because that is fleeting. Good art through effective composition and technique captures in an astonishing and breathtaking way, moments that heighten our senses, transforming our thoughts and emotions. Painting allows me to pour the totality of myself into the process, creatively and emotionally; it shelves the noise of other concerns and worries which can dominate my mind and helps me to go beyond the daily routines in my life bringing an inner calmness and acceptance of who I am and what I am about. Art helps heal our inner scars, by taking the beauty in that everyday moment we have glanced at and turning it into an inner smile of appreciation which demonstrates that we are fully human.</a:t>
            </a:r>
          </a:p>
          <a:p>
            <a:endParaRPr lang="en-GB" dirty="0"/>
          </a:p>
        </p:txBody>
      </p:sp>
      <p:sp>
        <p:nvSpPr>
          <p:cNvPr id="4" name="Slide Number Placeholder 3"/>
          <p:cNvSpPr>
            <a:spLocks noGrp="1"/>
          </p:cNvSpPr>
          <p:nvPr>
            <p:ph type="sldNum" sz="quarter" idx="5"/>
          </p:nvPr>
        </p:nvSpPr>
        <p:spPr/>
        <p:txBody>
          <a:bodyPr/>
          <a:lstStyle/>
          <a:p>
            <a:pPr rtl="0"/>
            <a:fld id="{2E61351F-DBB1-4664-ADA9-83BC7CB8848D}" type="slidenum">
              <a:rPr lang="en-GB" smtClean="0"/>
              <a:t>17</a:t>
            </a:fld>
            <a:endParaRPr lang="en-GB"/>
          </a:p>
        </p:txBody>
      </p:sp>
    </p:spTree>
    <p:extLst>
      <p:ext uri="{BB962C8B-B14F-4D97-AF65-F5344CB8AC3E}">
        <p14:creationId xmlns:p14="http://schemas.microsoft.com/office/powerpoint/2010/main" val="30958696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93814" y="990600"/>
            <a:ext cx="8458200" cy="3200400"/>
          </a:xfrm>
        </p:spPr>
        <p:txBody>
          <a:bodyPr rtlCol="0">
            <a:normAutofit/>
          </a:bodyPr>
          <a:lstStyle>
            <a:lvl1pPr>
              <a:defRPr sz="6000"/>
            </a:lvl1pPr>
          </a:lstStyle>
          <a:p>
            <a:pPr rtl="0"/>
            <a:r>
              <a:rPr lang="en-US"/>
              <a:t>Click to edit Master title style</a:t>
            </a:r>
            <a:endParaRPr/>
          </a:p>
        </p:txBody>
      </p:sp>
      <p:sp>
        <p:nvSpPr>
          <p:cNvPr id="3" name="Subtitle 2"/>
          <p:cNvSpPr>
            <a:spLocks noGrp="1"/>
          </p:cNvSpPr>
          <p:nvPr>
            <p:ph type="subTitle" idx="1"/>
          </p:nvPr>
        </p:nvSpPr>
        <p:spPr>
          <a:xfrm>
            <a:off x="1293813" y="4267200"/>
            <a:ext cx="8458200" cy="1371600"/>
          </a:xfrm>
        </p:spPr>
        <p:txBody>
          <a:bodyPr rtlCol="0">
            <a:normAutofit/>
          </a:bodyPr>
          <a:lstStyle>
            <a:lvl1pPr marL="0" indent="0" algn="l">
              <a:spcBef>
                <a:spcPts val="0"/>
              </a:spcBef>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en-US"/>
              <a:t>Click to edit Master subtitle style</a:t>
            </a:r>
            <a:endParaRPr/>
          </a:p>
        </p:txBody>
      </p:sp>
      <p:sp>
        <p:nvSpPr>
          <p:cNvPr id="4" name="Date Placeholder 3"/>
          <p:cNvSpPr>
            <a:spLocks noGrp="1"/>
          </p:cNvSpPr>
          <p:nvPr>
            <p:ph type="dt" sz="half" idx="10"/>
          </p:nvPr>
        </p:nvSpPr>
        <p:spPr/>
        <p:txBody>
          <a:bodyPr rtlCol="0"/>
          <a:lstStyle>
            <a:lvl1pPr>
              <a:defRPr sz="1100"/>
            </a:lvl1pPr>
          </a:lstStyle>
          <a:p>
            <a:pPr rtl="0"/>
            <a:r>
              <a:rPr lang="en-US"/>
              <a:t>2/8/2016</a:t>
            </a:r>
            <a:endParaRPr lang="en-US" dirty="0"/>
          </a:p>
        </p:txBody>
      </p:sp>
      <p:sp>
        <p:nvSpPr>
          <p:cNvPr id="5" name="Footer Placeholder 4"/>
          <p:cNvSpPr>
            <a:spLocks noGrp="1"/>
          </p:cNvSpPr>
          <p:nvPr>
            <p:ph type="ftr" sz="quarter" idx="11"/>
          </p:nvPr>
        </p:nvSpPr>
        <p:spPr/>
        <p:txBody>
          <a:bodyPr rtlCol="0"/>
          <a:lstStyle>
            <a:lvl1pPr>
              <a:defRPr sz="1100"/>
            </a:lvl1pPr>
          </a:lstStyle>
          <a:p>
            <a:pPr rtl="0"/>
            <a:endParaRPr lang="en-US"/>
          </a:p>
        </p:txBody>
      </p:sp>
      <p:sp>
        <p:nvSpPr>
          <p:cNvPr id="6" name="Slide Number Placeholder 5"/>
          <p:cNvSpPr>
            <a:spLocks noGrp="1"/>
          </p:cNvSpPr>
          <p:nvPr>
            <p:ph type="sldNum" sz="quarter" idx="12"/>
          </p:nvPr>
        </p:nvSpPr>
        <p:spPr/>
        <p:txBody>
          <a:bodyPr rtlCol="0"/>
          <a:lstStyle>
            <a:lvl1pPr>
              <a:defRPr sz="1100"/>
            </a:lvl1pPr>
          </a:lstStyle>
          <a:p>
            <a:pPr rtl="0"/>
            <a:fld id="{81FEFA0A-2F20-4B60-98C6-5FFDA469AA1C}" type="slidenum">
              <a:rPr lang="en-US" smtClean="0"/>
              <a:pPr/>
              <a:t>‹#›</a:t>
            </a:fld>
            <a:endParaRPr lang="en-US"/>
          </a:p>
        </p:txBody>
      </p:sp>
    </p:spTree>
    <p:extLst>
      <p:ext uri="{BB962C8B-B14F-4D97-AF65-F5344CB8AC3E}">
        <p14:creationId xmlns:p14="http://schemas.microsoft.com/office/powerpoint/2010/main" val="2413538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3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n-US"/>
              <a:t>Click to edit Master title style</a:t>
            </a:r>
            <a:endParaRPr/>
          </a:p>
        </p:txBody>
      </p:sp>
      <p:sp>
        <p:nvSpPr>
          <p:cNvPr id="3" name="Content Placeholder 2"/>
          <p:cNvSpPr>
            <a:spLocks noGrp="1"/>
          </p:cNvSpPr>
          <p:nvPr>
            <p:ph idx="1"/>
          </p:nvPr>
        </p:nvSpPr>
        <p:spPr/>
        <p:txBody>
          <a:bodyPr rtlCol="0"/>
          <a:lstStyle>
            <a:lvl5pPr>
              <a:defRPr/>
            </a:lvl5pPr>
            <a:lvl6pPr>
              <a:defRPr/>
            </a:lvl6pPr>
            <a:lvl7pPr>
              <a:defRPr/>
            </a:lvl7pPr>
            <a:lvl8pPr>
              <a:defRPr/>
            </a:lvl8pPr>
            <a:lvl9pPr>
              <a:defRPr/>
            </a:lvl9pPr>
          </a:lstStyle>
          <a:p>
            <a:pPr lvl="0" rtl="0"/>
            <a:r>
              <a:rPr lang="en-US"/>
              <a:t>Click to edit Master text styles</a:t>
            </a:r>
          </a:p>
          <a:p>
            <a:pPr lvl="1" rtl="0"/>
            <a:r>
              <a:rPr lang="en-US"/>
              <a:t>Second level</a:t>
            </a:r>
          </a:p>
          <a:p>
            <a:pPr lvl="2" rtl="0"/>
            <a:r>
              <a:rPr lang="en-US"/>
              <a:t>Third level</a:t>
            </a:r>
          </a:p>
          <a:p>
            <a:pPr lvl="3" rtl="0"/>
            <a:r>
              <a:rPr lang="en-US"/>
              <a:t>Fourth level</a:t>
            </a:r>
          </a:p>
          <a:p>
            <a:pPr lvl="4" rtl="0"/>
            <a:r>
              <a:rPr lang="en-US"/>
              <a:t>Fifth level</a:t>
            </a:r>
            <a:endParaRPr/>
          </a:p>
        </p:txBody>
      </p:sp>
      <p:sp>
        <p:nvSpPr>
          <p:cNvPr id="4" name="Date Placeholder 3"/>
          <p:cNvSpPr>
            <a:spLocks noGrp="1"/>
          </p:cNvSpPr>
          <p:nvPr>
            <p:ph type="dt" sz="half" idx="10"/>
          </p:nvPr>
        </p:nvSpPr>
        <p:spPr/>
        <p:txBody>
          <a:bodyPr rtlCol="0"/>
          <a:lstStyle>
            <a:lvl1pPr>
              <a:defRPr sz="1100"/>
            </a:lvl1pPr>
          </a:lstStyle>
          <a:p>
            <a:pPr rtl="0"/>
            <a:r>
              <a:rPr lang="en-US"/>
              <a:t>2/8/2016</a:t>
            </a:r>
            <a:endParaRPr lang="en-US" dirty="0"/>
          </a:p>
        </p:txBody>
      </p:sp>
      <p:sp>
        <p:nvSpPr>
          <p:cNvPr id="5" name="Footer Placeholder 4"/>
          <p:cNvSpPr>
            <a:spLocks noGrp="1"/>
          </p:cNvSpPr>
          <p:nvPr>
            <p:ph type="ftr" sz="quarter" idx="11"/>
          </p:nvPr>
        </p:nvSpPr>
        <p:spPr/>
        <p:txBody>
          <a:bodyPr rtlCol="0"/>
          <a:lstStyle>
            <a:lvl1pPr>
              <a:defRPr sz="1100"/>
            </a:lvl1pPr>
          </a:lstStyle>
          <a:p>
            <a:pPr rtl="0"/>
            <a:endParaRPr lang="en-US"/>
          </a:p>
        </p:txBody>
      </p:sp>
      <p:sp>
        <p:nvSpPr>
          <p:cNvPr id="6" name="Slide Number Placeholder 5"/>
          <p:cNvSpPr>
            <a:spLocks noGrp="1"/>
          </p:cNvSpPr>
          <p:nvPr>
            <p:ph type="sldNum" sz="quarter" idx="12"/>
          </p:nvPr>
        </p:nvSpPr>
        <p:spPr/>
        <p:txBody>
          <a:bodyPr rtlCol="0"/>
          <a:lstStyle>
            <a:lvl1pPr>
              <a:defRPr sz="1100"/>
            </a:lvl1pPr>
          </a:lstStyle>
          <a:p>
            <a:pPr rtl="0"/>
            <a:fld id="{81FEFA0A-2F20-4B60-98C6-5FFDA469AA1C}" type="slidenum">
              <a:rPr lang="en-US" smtClean="0"/>
              <a:pPr/>
              <a:t>‹#›</a:t>
            </a:fld>
            <a:endParaRPr lang="en-US"/>
          </a:p>
        </p:txBody>
      </p:sp>
    </p:spTree>
    <p:extLst>
      <p:ext uri="{BB962C8B-B14F-4D97-AF65-F5344CB8AC3E}">
        <p14:creationId xmlns:p14="http://schemas.microsoft.com/office/powerpoint/2010/main" val="1594768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93813" y="2057400"/>
            <a:ext cx="8458201" cy="2666999"/>
          </a:xfrm>
        </p:spPr>
        <p:txBody>
          <a:bodyPr rtlCol="0" anchor="b">
            <a:normAutofit/>
          </a:bodyPr>
          <a:lstStyle>
            <a:lvl1pPr algn="l">
              <a:defRPr sz="4800" b="0" i="0" cap="none" baseline="0"/>
            </a:lvl1pPr>
          </a:lstStyle>
          <a:p>
            <a:pPr rtl="0"/>
            <a:r>
              <a:rPr lang="en-US"/>
              <a:t>Click to edit Master title style</a:t>
            </a:r>
            <a:endParaRPr/>
          </a:p>
        </p:txBody>
      </p:sp>
      <p:sp>
        <p:nvSpPr>
          <p:cNvPr id="3" name="Text Placeholder 2"/>
          <p:cNvSpPr>
            <a:spLocks noGrp="1"/>
          </p:cNvSpPr>
          <p:nvPr>
            <p:ph type="body" idx="1"/>
          </p:nvPr>
        </p:nvSpPr>
        <p:spPr>
          <a:xfrm>
            <a:off x="1293813" y="4876800"/>
            <a:ext cx="8458201" cy="1143000"/>
          </a:xfrm>
        </p:spPr>
        <p:txBody>
          <a:bodyPr rtlCol="0" anchor="t">
            <a:normAutofit/>
          </a:bodyPr>
          <a:lstStyle>
            <a:lvl1pPr marL="0" indent="0">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en-US"/>
              <a:t>Click to edit Master text styles</a:t>
            </a:r>
          </a:p>
        </p:txBody>
      </p:sp>
      <p:sp>
        <p:nvSpPr>
          <p:cNvPr id="4" name="Date Placeholder 3"/>
          <p:cNvSpPr>
            <a:spLocks noGrp="1"/>
          </p:cNvSpPr>
          <p:nvPr>
            <p:ph type="dt" sz="half" idx="10"/>
          </p:nvPr>
        </p:nvSpPr>
        <p:spPr/>
        <p:txBody>
          <a:bodyPr rtlCol="0"/>
          <a:lstStyle>
            <a:lvl1pPr>
              <a:defRPr sz="1100"/>
            </a:lvl1pPr>
          </a:lstStyle>
          <a:p>
            <a:pPr rtl="0"/>
            <a:r>
              <a:rPr lang="en-US"/>
              <a:t>2/8/2016</a:t>
            </a:r>
          </a:p>
        </p:txBody>
      </p:sp>
      <p:sp>
        <p:nvSpPr>
          <p:cNvPr id="5" name="Footer Placeholder 4"/>
          <p:cNvSpPr>
            <a:spLocks noGrp="1"/>
          </p:cNvSpPr>
          <p:nvPr>
            <p:ph type="ftr" sz="quarter" idx="11"/>
          </p:nvPr>
        </p:nvSpPr>
        <p:spPr/>
        <p:txBody>
          <a:bodyPr rtlCol="0"/>
          <a:lstStyle>
            <a:lvl1pPr>
              <a:defRPr sz="1100"/>
            </a:lvl1pPr>
          </a:lstStyle>
          <a:p>
            <a:pPr rtl="0"/>
            <a:endParaRPr lang="en-US"/>
          </a:p>
        </p:txBody>
      </p:sp>
      <p:sp>
        <p:nvSpPr>
          <p:cNvPr id="6" name="Slide Number Placeholder 5"/>
          <p:cNvSpPr>
            <a:spLocks noGrp="1"/>
          </p:cNvSpPr>
          <p:nvPr>
            <p:ph type="sldNum" sz="quarter" idx="12"/>
          </p:nvPr>
        </p:nvSpPr>
        <p:spPr/>
        <p:txBody>
          <a:bodyPr rtlCol="0"/>
          <a:lstStyle>
            <a:lvl1pPr>
              <a:defRPr sz="1100"/>
            </a:lvl1pPr>
          </a:lstStyle>
          <a:p>
            <a:pPr rtl="0"/>
            <a:fld id="{81FEFA0A-2F20-4B60-98C6-5FFDA469AA1C}" type="slidenum">
              <a:rPr lang="en-US" smtClean="0"/>
              <a:pPr/>
              <a:t>‹#›</a:t>
            </a:fld>
            <a:endParaRPr lang="en-US"/>
          </a:p>
        </p:txBody>
      </p:sp>
    </p:spTree>
    <p:extLst>
      <p:ext uri="{BB962C8B-B14F-4D97-AF65-F5344CB8AC3E}">
        <p14:creationId xmlns:p14="http://schemas.microsoft.com/office/powerpoint/2010/main" val="3378620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n-US"/>
              <a:t>Click to edit Master title style</a:t>
            </a:r>
            <a:endParaRPr/>
          </a:p>
        </p:txBody>
      </p:sp>
      <p:sp>
        <p:nvSpPr>
          <p:cNvPr id="3" name="Content Placeholder 2"/>
          <p:cNvSpPr>
            <a:spLocks noGrp="1"/>
          </p:cNvSpPr>
          <p:nvPr>
            <p:ph sz="half" idx="1"/>
          </p:nvPr>
        </p:nvSpPr>
        <p:spPr>
          <a:xfrm>
            <a:off x="1293812" y="1676400"/>
            <a:ext cx="4700016" cy="4495800"/>
          </a:xfrm>
        </p:spPr>
        <p:txBody>
          <a:bodyPr rtlCol="0">
            <a:normAutofit/>
          </a:bodyPr>
          <a:lstStyle>
            <a:lvl1pPr>
              <a:defRPr sz="24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rtl="0"/>
            <a:r>
              <a:rPr lang="en-US"/>
              <a:t>Click to edit Master text styles</a:t>
            </a:r>
          </a:p>
          <a:p>
            <a:pPr lvl="1" rtl="0"/>
            <a:r>
              <a:rPr lang="en-US"/>
              <a:t>Second level</a:t>
            </a:r>
          </a:p>
          <a:p>
            <a:pPr lvl="2" rtl="0"/>
            <a:r>
              <a:rPr lang="en-US"/>
              <a:t>Third level</a:t>
            </a:r>
          </a:p>
          <a:p>
            <a:pPr lvl="3" rtl="0"/>
            <a:r>
              <a:rPr lang="en-US"/>
              <a:t>Fourth level</a:t>
            </a:r>
          </a:p>
          <a:p>
            <a:pPr lvl="4" rtl="0"/>
            <a:r>
              <a:rPr lang="en-US"/>
              <a:t>Fifth level</a:t>
            </a:r>
            <a:endParaRPr/>
          </a:p>
        </p:txBody>
      </p:sp>
      <p:sp>
        <p:nvSpPr>
          <p:cNvPr id="4" name="Content Placeholder 3"/>
          <p:cNvSpPr>
            <a:spLocks noGrp="1"/>
          </p:cNvSpPr>
          <p:nvPr>
            <p:ph sz="half" idx="2"/>
          </p:nvPr>
        </p:nvSpPr>
        <p:spPr>
          <a:xfrm>
            <a:off x="6202035" y="1676401"/>
            <a:ext cx="4700016" cy="4495800"/>
          </a:xfrm>
        </p:spPr>
        <p:txBody>
          <a:bodyPr rtlCol="0">
            <a:normAutofit/>
          </a:bodyPr>
          <a:lstStyle>
            <a:lvl1pPr>
              <a:defRPr sz="24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rtl="0"/>
            <a:r>
              <a:rPr lang="en-US"/>
              <a:t>Click to edit Master text styles</a:t>
            </a:r>
          </a:p>
          <a:p>
            <a:pPr lvl="1" rtl="0"/>
            <a:r>
              <a:rPr lang="en-US"/>
              <a:t>Second level</a:t>
            </a:r>
          </a:p>
          <a:p>
            <a:pPr lvl="2" rtl="0"/>
            <a:r>
              <a:rPr lang="en-US"/>
              <a:t>Third level</a:t>
            </a:r>
          </a:p>
          <a:p>
            <a:pPr lvl="3" rtl="0"/>
            <a:r>
              <a:rPr lang="en-US"/>
              <a:t>Fourth level</a:t>
            </a:r>
          </a:p>
          <a:p>
            <a:pPr lvl="4" rtl="0"/>
            <a:r>
              <a:rPr lang="en-US"/>
              <a:t>Fifth level</a:t>
            </a:r>
            <a:endParaRPr/>
          </a:p>
        </p:txBody>
      </p:sp>
      <p:sp>
        <p:nvSpPr>
          <p:cNvPr id="5" name="Date Placeholder 4"/>
          <p:cNvSpPr>
            <a:spLocks noGrp="1"/>
          </p:cNvSpPr>
          <p:nvPr>
            <p:ph type="dt" sz="half" idx="10"/>
          </p:nvPr>
        </p:nvSpPr>
        <p:spPr/>
        <p:txBody>
          <a:bodyPr rtlCol="0"/>
          <a:lstStyle>
            <a:lvl1pPr>
              <a:defRPr sz="1100"/>
            </a:lvl1pPr>
          </a:lstStyle>
          <a:p>
            <a:pPr rtl="0"/>
            <a:r>
              <a:rPr lang="en-US"/>
              <a:t>2/8/2016</a:t>
            </a:r>
            <a:endParaRPr lang="en-US" dirty="0"/>
          </a:p>
        </p:txBody>
      </p:sp>
      <p:sp>
        <p:nvSpPr>
          <p:cNvPr id="6" name="Footer Placeholder 5"/>
          <p:cNvSpPr>
            <a:spLocks noGrp="1"/>
          </p:cNvSpPr>
          <p:nvPr>
            <p:ph type="ftr" sz="quarter" idx="11"/>
          </p:nvPr>
        </p:nvSpPr>
        <p:spPr/>
        <p:txBody>
          <a:bodyPr rtlCol="0"/>
          <a:lstStyle>
            <a:lvl1pPr>
              <a:defRPr sz="1100"/>
            </a:lvl1pPr>
          </a:lstStyle>
          <a:p>
            <a:pPr rtl="0"/>
            <a:endParaRPr lang="en-US"/>
          </a:p>
        </p:txBody>
      </p:sp>
      <p:sp>
        <p:nvSpPr>
          <p:cNvPr id="7" name="Slide Number Placeholder 6"/>
          <p:cNvSpPr>
            <a:spLocks noGrp="1"/>
          </p:cNvSpPr>
          <p:nvPr>
            <p:ph type="sldNum" sz="quarter" idx="12"/>
          </p:nvPr>
        </p:nvSpPr>
        <p:spPr/>
        <p:txBody>
          <a:bodyPr rtlCol="0"/>
          <a:lstStyle>
            <a:lvl1pPr>
              <a:defRPr sz="1100"/>
            </a:lvl1pPr>
          </a:lstStyle>
          <a:p>
            <a:pPr rtl="0"/>
            <a:fld id="{81FEFA0A-2F20-4B60-98C6-5FFDA469AA1C}" type="slidenum">
              <a:rPr lang="en-US" smtClean="0"/>
              <a:pPr/>
              <a:t>‹#›</a:t>
            </a:fld>
            <a:endParaRPr lang="en-US"/>
          </a:p>
        </p:txBody>
      </p:sp>
    </p:spTree>
    <p:extLst>
      <p:ext uri="{BB962C8B-B14F-4D97-AF65-F5344CB8AC3E}">
        <p14:creationId xmlns:p14="http://schemas.microsoft.com/office/powerpoint/2010/main" val="3107462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lvl1pPr>
              <a:defRPr/>
            </a:lvl1pPr>
          </a:lstStyle>
          <a:p>
            <a:pPr rtl="0"/>
            <a:r>
              <a:rPr lang="en-US"/>
              <a:t>Click to edit Master title style</a:t>
            </a:r>
            <a:endParaRPr/>
          </a:p>
        </p:txBody>
      </p:sp>
      <p:sp>
        <p:nvSpPr>
          <p:cNvPr id="3" name="Text Placeholder 2"/>
          <p:cNvSpPr>
            <a:spLocks noGrp="1"/>
          </p:cNvSpPr>
          <p:nvPr>
            <p:ph type="body" idx="1"/>
          </p:nvPr>
        </p:nvSpPr>
        <p:spPr>
          <a:xfrm>
            <a:off x="1293813" y="1676399"/>
            <a:ext cx="4701142" cy="762001"/>
          </a:xfrm>
        </p:spPr>
        <p:txBody>
          <a:bodyPr rtlCol="0" anchor="ctr">
            <a:noAutofit/>
          </a:bodyP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US"/>
              <a:t>Click to edit Master text styles</a:t>
            </a:r>
          </a:p>
        </p:txBody>
      </p:sp>
      <p:sp>
        <p:nvSpPr>
          <p:cNvPr id="4" name="Content Placeholder 3"/>
          <p:cNvSpPr>
            <a:spLocks noGrp="1"/>
          </p:cNvSpPr>
          <p:nvPr>
            <p:ph sz="half" idx="2"/>
          </p:nvPr>
        </p:nvSpPr>
        <p:spPr>
          <a:xfrm>
            <a:off x="1293813" y="2516457"/>
            <a:ext cx="4701142" cy="3655743"/>
          </a:xfrm>
        </p:spPr>
        <p:txBody>
          <a:bodyPr rtlCol="0"/>
          <a:lstStyle>
            <a:lvl1pPr>
              <a:defRPr sz="22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rtl="0"/>
            <a:r>
              <a:rPr lang="en-US"/>
              <a:t>Click to edit Master text styles</a:t>
            </a:r>
          </a:p>
          <a:p>
            <a:pPr lvl="1" rtl="0"/>
            <a:r>
              <a:rPr lang="en-US"/>
              <a:t>Second level</a:t>
            </a:r>
          </a:p>
          <a:p>
            <a:pPr lvl="2" rtl="0"/>
            <a:r>
              <a:rPr lang="en-US"/>
              <a:t>Third level</a:t>
            </a:r>
          </a:p>
          <a:p>
            <a:pPr lvl="3" rtl="0"/>
            <a:r>
              <a:rPr lang="en-US"/>
              <a:t>Fourth level</a:t>
            </a:r>
          </a:p>
          <a:p>
            <a:pPr lvl="4" rtl="0"/>
            <a:r>
              <a:rPr lang="en-US"/>
              <a:t>Fifth level</a:t>
            </a:r>
            <a:endParaRPr/>
          </a:p>
        </p:txBody>
      </p:sp>
      <p:sp>
        <p:nvSpPr>
          <p:cNvPr id="5" name="Text Placeholder 4"/>
          <p:cNvSpPr>
            <a:spLocks noGrp="1"/>
          </p:cNvSpPr>
          <p:nvPr>
            <p:ph type="body" sz="quarter" idx="3"/>
          </p:nvPr>
        </p:nvSpPr>
        <p:spPr>
          <a:xfrm>
            <a:off x="6191754" y="1676399"/>
            <a:ext cx="4703259" cy="762001"/>
          </a:xfrm>
        </p:spPr>
        <p:txBody>
          <a:bodyPr rtlCol="0" anchor="ctr">
            <a:noAutofit/>
          </a:bodyP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US"/>
              <a:t>Click to edit Master text styles</a:t>
            </a:r>
          </a:p>
        </p:txBody>
      </p:sp>
      <p:sp>
        <p:nvSpPr>
          <p:cNvPr id="6" name="Content Placeholder 5"/>
          <p:cNvSpPr>
            <a:spLocks noGrp="1"/>
          </p:cNvSpPr>
          <p:nvPr>
            <p:ph sz="quarter" idx="4"/>
          </p:nvPr>
        </p:nvSpPr>
        <p:spPr>
          <a:xfrm>
            <a:off x="6191754" y="2516457"/>
            <a:ext cx="4703259" cy="3655743"/>
          </a:xfrm>
        </p:spPr>
        <p:txBody>
          <a:bodyPr rtlCol="0"/>
          <a:lstStyle>
            <a:lvl1pPr>
              <a:defRPr sz="22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rtl="0"/>
            <a:r>
              <a:rPr lang="en-US"/>
              <a:t>Click to edit Master text styles</a:t>
            </a:r>
          </a:p>
          <a:p>
            <a:pPr lvl="1" rtl="0"/>
            <a:r>
              <a:rPr lang="en-US"/>
              <a:t>Second level</a:t>
            </a:r>
          </a:p>
          <a:p>
            <a:pPr lvl="2" rtl="0"/>
            <a:r>
              <a:rPr lang="en-US"/>
              <a:t>Third level</a:t>
            </a:r>
          </a:p>
          <a:p>
            <a:pPr lvl="3" rtl="0"/>
            <a:r>
              <a:rPr lang="en-US"/>
              <a:t>Fourth level</a:t>
            </a:r>
          </a:p>
          <a:p>
            <a:pPr lvl="4" rtl="0"/>
            <a:r>
              <a:rPr lang="en-US"/>
              <a:t>Fifth level</a:t>
            </a:r>
            <a:endParaRPr/>
          </a:p>
        </p:txBody>
      </p:sp>
      <p:sp>
        <p:nvSpPr>
          <p:cNvPr id="7" name="Date Placeholder 6"/>
          <p:cNvSpPr>
            <a:spLocks noGrp="1"/>
          </p:cNvSpPr>
          <p:nvPr>
            <p:ph type="dt" sz="half" idx="10"/>
          </p:nvPr>
        </p:nvSpPr>
        <p:spPr/>
        <p:txBody>
          <a:bodyPr rtlCol="0"/>
          <a:lstStyle>
            <a:lvl1pPr>
              <a:defRPr sz="1100"/>
            </a:lvl1pPr>
          </a:lstStyle>
          <a:p>
            <a:pPr rtl="0"/>
            <a:r>
              <a:rPr lang="en-US"/>
              <a:t>2/8/2016</a:t>
            </a:r>
            <a:endParaRPr lang="en-US" dirty="0"/>
          </a:p>
        </p:txBody>
      </p:sp>
      <p:sp>
        <p:nvSpPr>
          <p:cNvPr id="8" name="Footer Placeholder 7"/>
          <p:cNvSpPr>
            <a:spLocks noGrp="1"/>
          </p:cNvSpPr>
          <p:nvPr>
            <p:ph type="ftr" sz="quarter" idx="11"/>
          </p:nvPr>
        </p:nvSpPr>
        <p:spPr/>
        <p:txBody>
          <a:bodyPr rtlCol="0"/>
          <a:lstStyle>
            <a:lvl1pPr>
              <a:defRPr sz="1100"/>
            </a:lvl1pPr>
          </a:lstStyle>
          <a:p>
            <a:pPr rtl="0"/>
            <a:endParaRPr lang="en-US"/>
          </a:p>
        </p:txBody>
      </p:sp>
      <p:sp>
        <p:nvSpPr>
          <p:cNvPr id="9" name="Slide Number Placeholder 8"/>
          <p:cNvSpPr>
            <a:spLocks noGrp="1"/>
          </p:cNvSpPr>
          <p:nvPr>
            <p:ph type="sldNum" sz="quarter" idx="12"/>
          </p:nvPr>
        </p:nvSpPr>
        <p:spPr/>
        <p:txBody>
          <a:bodyPr rtlCol="0"/>
          <a:lstStyle>
            <a:lvl1pPr>
              <a:defRPr sz="1100"/>
            </a:lvl1pPr>
          </a:lstStyle>
          <a:p>
            <a:pPr rtl="0"/>
            <a:fld id="{81FEFA0A-2F20-4B60-98C6-5FFDA469AA1C}" type="slidenum">
              <a:rPr lang="en-US" smtClean="0"/>
              <a:pPr/>
              <a:t>‹#›</a:t>
            </a:fld>
            <a:endParaRPr lang="en-US"/>
          </a:p>
        </p:txBody>
      </p:sp>
    </p:spTree>
    <p:extLst>
      <p:ext uri="{BB962C8B-B14F-4D97-AF65-F5344CB8AC3E}">
        <p14:creationId xmlns:p14="http://schemas.microsoft.com/office/powerpoint/2010/main" val="1688552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n-US"/>
              <a:t>Click to edit Master title style</a:t>
            </a:r>
            <a:endParaRPr/>
          </a:p>
        </p:txBody>
      </p:sp>
      <p:sp>
        <p:nvSpPr>
          <p:cNvPr id="3" name="Date Placeholder 2"/>
          <p:cNvSpPr>
            <a:spLocks noGrp="1"/>
          </p:cNvSpPr>
          <p:nvPr>
            <p:ph type="dt" sz="half" idx="10"/>
          </p:nvPr>
        </p:nvSpPr>
        <p:spPr/>
        <p:txBody>
          <a:bodyPr rtlCol="0"/>
          <a:lstStyle>
            <a:lvl1pPr>
              <a:defRPr sz="1100"/>
            </a:lvl1pPr>
          </a:lstStyle>
          <a:p>
            <a:pPr rtl="0"/>
            <a:r>
              <a:rPr lang="en-US"/>
              <a:t>2/8/2016</a:t>
            </a:r>
            <a:endParaRPr lang="en-US" dirty="0"/>
          </a:p>
        </p:txBody>
      </p:sp>
      <p:sp>
        <p:nvSpPr>
          <p:cNvPr id="4" name="Footer Placeholder 3"/>
          <p:cNvSpPr>
            <a:spLocks noGrp="1"/>
          </p:cNvSpPr>
          <p:nvPr>
            <p:ph type="ftr" sz="quarter" idx="11"/>
          </p:nvPr>
        </p:nvSpPr>
        <p:spPr/>
        <p:txBody>
          <a:bodyPr rtlCol="0"/>
          <a:lstStyle>
            <a:lvl1pPr>
              <a:defRPr sz="1100"/>
            </a:lvl1pPr>
          </a:lstStyle>
          <a:p>
            <a:pPr rtl="0"/>
            <a:endParaRPr lang="en-US"/>
          </a:p>
        </p:txBody>
      </p:sp>
      <p:sp>
        <p:nvSpPr>
          <p:cNvPr id="5" name="Slide Number Placeholder 4"/>
          <p:cNvSpPr>
            <a:spLocks noGrp="1"/>
          </p:cNvSpPr>
          <p:nvPr>
            <p:ph type="sldNum" sz="quarter" idx="12"/>
          </p:nvPr>
        </p:nvSpPr>
        <p:spPr/>
        <p:txBody>
          <a:bodyPr rtlCol="0"/>
          <a:lstStyle>
            <a:lvl1pPr>
              <a:defRPr sz="1100"/>
            </a:lvl1pPr>
          </a:lstStyle>
          <a:p>
            <a:pPr rtl="0"/>
            <a:fld id="{81FEFA0A-2F20-4B60-98C6-5FFDA469AA1C}" type="slidenum">
              <a:rPr lang="en-US" smtClean="0"/>
              <a:pPr/>
              <a:t>‹#›</a:t>
            </a:fld>
            <a:endParaRPr lang="en-US"/>
          </a:p>
        </p:txBody>
      </p:sp>
    </p:spTree>
    <p:extLst>
      <p:ext uri="{BB962C8B-B14F-4D97-AF65-F5344CB8AC3E}">
        <p14:creationId xmlns:p14="http://schemas.microsoft.com/office/powerpoint/2010/main" val="3261595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rtlCol="0"/>
          <a:lstStyle>
            <a:lvl1pPr>
              <a:defRPr sz="1100"/>
            </a:lvl1pPr>
          </a:lstStyle>
          <a:p>
            <a:pPr rtl="0"/>
            <a:r>
              <a:rPr lang="en-US"/>
              <a:t>2/8/2016</a:t>
            </a:r>
            <a:endParaRPr lang="en-US" dirty="0"/>
          </a:p>
        </p:txBody>
      </p:sp>
      <p:sp>
        <p:nvSpPr>
          <p:cNvPr id="3" name="Footer Placeholder 2"/>
          <p:cNvSpPr>
            <a:spLocks noGrp="1"/>
          </p:cNvSpPr>
          <p:nvPr>
            <p:ph type="ftr" sz="quarter" idx="11"/>
          </p:nvPr>
        </p:nvSpPr>
        <p:spPr/>
        <p:txBody>
          <a:bodyPr rtlCol="0"/>
          <a:lstStyle>
            <a:lvl1pPr>
              <a:defRPr sz="1100"/>
            </a:lvl1pPr>
          </a:lstStyle>
          <a:p>
            <a:pPr rtl="0"/>
            <a:endParaRPr lang="en-US"/>
          </a:p>
        </p:txBody>
      </p:sp>
      <p:sp>
        <p:nvSpPr>
          <p:cNvPr id="4" name="Slide Number Placeholder 3"/>
          <p:cNvSpPr>
            <a:spLocks noGrp="1"/>
          </p:cNvSpPr>
          <p:nvPr>
            <p:ph type="sldNum" sz="quarter" idx="12"/>
          </p:nvPr>
        </p:nvSpPr>
        <p:spPr/>
        <p:txBody>
          <a:bodyPr rtlCol="0"/>
          <a:lstStyle>
            <a:lvl1pPr>
              <a:defRPr sz="1100"/>
            </a:lvl1pPr>
          </a:lstStyle>
          <a:p>
            <a:pPr rtl="0"/>
            <a:fld id="{81FEFA0A-2F20-4B60-98C6-5FFDA469AA1C}" type="slidenum">
              <a:rPr lang="en-US" smtClean="0"/>
              <a:pPr/>
              <a:t>‹#›</a:t>
            </a:fld>
            <a:endParaRPr lang="en-US"/>
          </a:p>
        </p:txBody>
      </p:sp>
    </p:spTree>
    <p:extLst>
      <p:ext uri="{BB962C8B-B14F-4D97-AF65-F5344CB8AC3E}">
        <p14:creationId xmlns:p14="http://schemas.microsoft.com/office/powerpoint/2010/main" val="743399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70811" y="1676400"/>
            <a:ext cx="3810000" cy="2438400"/>
          </a:xfrm>
        </p:spPr>
        <p:txBody>
          <a:bodyPr rtlCol="0" anchor="b">
            <a:normAutofit/>
          </a:bodyPr>
          <a:lstStyle>
            <a:lvl1pPr algn="l">
              <a:defRPr sz="3200" b="0"/>
            </a:lvl1pPr>
          </a:lstStyle>
          <a:p>
            <a:pPr rtl="0"/>
            <a:r>
              <a:rPr lang="en-US"/>
              <a:t>Click to edit Master title style</a:t>
            </a:r>
            <a:endParaRPr dirty="0"/>
          </a:p>
        </p:txBody>
      </p:sp>
      <p:sp>
        <p:nvSpPr>
          <p:cNvPr id="3" name="Content Placeholder 2"/>
          <p:cNvSpPr>
            <a:spLocks noGrp="1"/>
          </p:cNvSpPr>
          <p:nvPr>
            <p:ph idx="1"/>
          </p:nvPr>
        </p:nvSpPr>
        <p:spPr>
          <a:xfrm>
            <a:off x="1293813" y="685800"/>
            <a:ext cx="6172200" cy="5486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en-US"/>
              <a:t>Click to edit Master text styles</a:t>
            </a:r>
          </a:p>
          <a:p>
            <a:pPr lvl="1" rtl="0"/>
            <a:r>
              <a:rPr lang="en-US"/>
              <a:t>Second level</a:t>
            </a:r>
          </a:p>
          <a:p>
            <a:pPr lvl="2" rtl="0"/>
            <a:r>
              <a:rPr lang="en-US"/>
              <a:t>Third level</a:t>
            </a:r>
          </a:p>
          <a:p>
            <a:pPr lvl="3" rtl="0"/>
            <a:r>
              <a:rPr lang="en-US"/>
              <a:t>Fourth level</a:t>
            </a:r>
          </a:p>
          <a:p>
            <a:pPr lvl="4" rtl="0"/>
            <a:r>
              <a:rPr lang="en-US"/>
              <a:t>Fifth level</a:t>
            </a:r>
            <a:endParaRPr/>
          </a:p>
        </p:txBody>
      </p:sp>
      <p:sp>
        <p:nvSpPr>
          <p:cNvPr id="4" name="Text Placeholder 3"/>
          <p:cNvSpPr>
            <a:spLocks noGrp="1"/>
          </p:cNvSpPr>
          <p:nvPr>
            <p:ph type="body" sz="half" idx="2"/>
          </p:nvPr>
        </p:nvSpPr>
        <p:spPr>
          <a:xfrm>
            <a:off x="7770811" y="4191000"/>
            <a:ext cx="3810000" cy="1524000"/>
          </a:xfrm>
        </p:spPr>
        <p:txBody>
          <a:bodyPr rtlCol="0">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n-US"/>
              <a:t>Click to edit Master text styles</a:t>
            </a:r>
          </a:p>
        </p:txBody>
      </p:sp>
      <p:sp>
        <p:nvSpPr>
          <p:cNvPr id="5" name="Date Placeholder 4"/>
          <p:cNvSpPr>
            <a:spLocks noGrp="1"/>
          </p:cNvSpPr>
          <p:nvPr>
            <p:ph type="dt" sz="half" idx="10"/>
          </p:nvPr>
        </p:nvSpPr>
        <p:spPr/>
        <p:txBody>
          <a:bodyPr rtlCol="0"/>
          <a:lstStyle>
            <a:lvl1pPr>
              <a:defRPr sz="1100"/>
            </a:lvl1pPr>
          </a:lstStyle>
          <a:p>
            <a:pPr rtl="0"/>
            <a:r>
              <a:rPr lang="en-US"/>
              <a:t>2/8/2016</a:t>
            </a:r>
          </a:p>
        </p:txBody>
      </p:sp>
      <p:sp>
        <p:nvSpPr>
          <p:cNvPr id="6" name="Footer Placeholder 5"/>
          <p:cNvSpPr>
            <a:spLocks noGrp="1"/>
          </p:cNvSpPr>
          <p:nvPr>
            <p:ph type="ftr" sz="quarter" idx="11"/>
          </p:nvPr>
        </p:nvSpPr>
        <p:spPr/>
        <p:txBody>
          <a:bodyPr rtlCol="0"/>
          <a:lstStyle>
            <a:lvl1pPr>
              <a:defRPr sz="1100"/>
            </a:lvl1pPr>
          </a:lstStyle>
          <a:p>
            <a:pPr rtl="0"/>
            <a:endParaRPr lang="en-US"/>
          </a:p>
        </p:txBody>
      </p:sp>
      <p:sp>
        <p:nvSpPr>
          <p:cNvPr id="7" name="Slide Number Placeholder 6"/>
          <p:cNvSpPr>
            <a:spLocks noGrp="1"/>
          </p:cNvSpPr>
          <p:nvPr>
            <p:ph type="sldNum" sz="quarter" idx="12"/>
          </p:nvPr>
        </p:nvSpPr>
        <p:spPr/>
        <p:txBody>
          <a:bodyPr rtlCol="0"/>
          <a:lstStyle>
            <a:lvl1pPr>
              <a:defRPr sz="1100"/>
            </a:lvl1pPr>
          </a:lstStyle>
          <a:p>
            <a:pPr rtl="0"/>
            <a:fld id="{81FEFA0A-2F20-4B60-98C6-5FFDA469AA1C}" type="slidenum">
              <a:rPr lang="en-US" smtClean="0"/>
              <a:pPr/>
              <a:t>‹#›</a:t>
            </a:fld>
            <a:endParaRPr lang="en-US"/>
          </a:p>
        </p:txBody>
      </p:sp>
    </p:spTree>
    <p:extLst>
      <p:ext uri="{BB962C8B-B14F-4D97-AF65-F5344CB8AC3E}">
        <p14:creationId xmlns:p14="http://schemas.microsoft.com/office/powerpoint/2010/main" val="828858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70812" y="1676400"/>
            <a:ext cx="3810000" cy="2438400"/>
          </a:xfrm>
        </p:spPr>
        <p:txBody>
          <a:bodyPr rtlCol="0" anchor="b">
            <a:noAutofit/>
          </a:bodyPr>
          <a:lstStyle>
            <a:lvl1pPr algn="l">
              <a:defRPr sz="3200" b="0"/>
            </a:lvl1pPr>
          </a:lstStyle>
          <a:p>
            <a:pPr rtl="0"/>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a:xfrm>
            <a:off x="1522412" y="0"/>
            <a:ext cx="5943601" cy="6858000"/>
          </a:xfrm>
        </p:spPr>
        <p:txBody>
          <a:bodyPr tIns="914400" rtlCol="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en-US"/>
              <a:t>Click icon to add picture</a:t>
            </a:r>
            <a:endParaRPr/>
          </a:p>
        </p:txBody>
      </p:sp>
      <p:sp>
        <p:nvSpPr>
          <p:cNvPr id="4" name="Text Placeholder 3"/>
          <p:cNvSpPr>
            <a:spLocks noGrp="1"/>
          </p:cNvSpPr>
          <p:nvPr>
            <p:ph type="body" sz="half" idx="2"/>
          </p:nvPr>
        </p:nvSpPr>
        <p:spPr>
          <a:xfrm>
            <a:off x="7770812" y="4191000"/>
            <a:ext cx="3810000" cy="1524000"/>
          </a:xfrm>
        </p:spPr>
        <p:txBody>
          <a:bodyPr rtlCol="0">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n-US"/>
              <a:t>Click to edit Master text styles</a:t>
            </a:r>
          </a:p>
        </p:txBody>
      </p:sp>
    </p:spTree>
    <p:extLst>
      <p:ext uri="{BB962C8B-B14F-4D97-AF65-F5344CB8AC3E}">
        <p14:creationId xmlns:p14="http://schemas.microsoft.com/office/powerpoint/2010/main" val="3839490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n-US"/>
              <a:t>Click to edit Master title style</a:t>
            </a:r>
            <a:endParaRPr/>
          </a:p>
        </p:txBody>
      </p:sp>
      <p:sp>
        <p:nvSpPr>
          <p:cNvPr id="3" name="Vertical Text Placeholder 2"/>
          <p:cNvSpPr>
            <a:spLocks noGrp="1"/>
          </p:cNvSpPr>
          <p:nvPr>
            <p:ph type="body" orient="vert" idx="1"/>
          </p:nvPr>
        </p:nvSpPr>
        <p:spPr/>
        <p:txBody>
          <a:bodyPr vert="eaVert" rtlCol="0"/>
          <a:lstStyle>
            <a:lvl5pPr>
              <a:defRPr/>
            </a:lvl5pPr>
            <a:lvl6pPr marL="1600200">
              <a:defRPr/>
            </a:lvl6pPr>
            <a:lvl7pPr marL="1874520">
              <a:defRPr/>
            </a:lvl7pPr>
            <a:lvl8pPr marL="2148840">
              <a:defRPr/>
            </a:lvl8pPr>
            <a:lvl9pPr marL="2423160">
              <a:defRPr/>
            </a:lvl9pPr>
          </a:lstStyle>
          <a:p>
            <a:pPr lvl="0" rtl="0"/>
            <a:r>
              <a:rPr lang="en-US"/>
              <a:t>Click to edit Master text styles</a:t>
            </a:r>
          </a:p>
          <a:p>
            <a:pPr lvl="1" rtl="0"/>
            <a:r>
              <a:rPr lang="en-US"/>
              <a:t>Second level</a:t>
            </a:r>
          </a:p>
          <a:p>
            <a:pPr lvl="2" rtl="0"/>
            <a:r>
              <a:rPr lang="en-US"/>
              <a:t>Third level</a:t>
            </a:r>
          </a:p>
          <a:p>
            <a:pPr lvl="3" rtl="0"/>
            <a:r>
              <a:rPr lang="en-US"/>
              <a:t>Fourth level</a:t>
            </a:r>
          </a:p>
          <a:p>
            <a:pPr lvl="4" rtl="0"/>
            <a:r>
              <a:rPr lang="en-US"/>
              <a:t>Fifth level</a:t>
            </a:r>
            <a:endParaRPr/>
          </a:p>
        </p:txBody>
      </p:sp>
      <p:sp>
        <p:nvSpPr>
          <p:cNvPr id="4" name="Date Placeholder 3"/>
          <p:cNvSpPr>
            <a:spLocks noGrp="1"/>
          </p:cNvSpPr>
          <p:nvPr>
            <p:ph type="dt" sz="half" idx="10"/>
          </p:nvPr>
        </p:nvSpPr>
        <p:spPr/>
        <p:txBody>
          <a:bodyPr rtlCol="0"/>
          <a:lstStyle>
            <a:lvl1pPr>
              <a:defRPr sz="1100"/>
            </a:lvl1pPr>
          </a:lstStyle>
          <a:p>
            <a:pPr rtl="0"/>
            <a:r>
              <a:rPr lang="en-US"/>
              <a:t>2/8/2016</a:t>
            </a:r>
          </a:p>
        </p:txBody>
      </p:sp>
      <p:sp>
        <p:nvSpPr>
          <p:cNvPr id="5" name="Footer Placeholder 4"/>
          <p:cNvSpPr>
            <a:spLocks noGrp="1"/>
          </p:cNvSpPr>
          <p:nvPr>
            <p:ph type="ftr" sz="quarter" idx="11"/>
          </p:nvPr>
        </p:nvSpPr>
        <p:spPr/>
        <p:txBody>
          <a:bodyPr rtlCol="0"/>
          <a:lstStyle>
            <a:lvl1pPr>
              <a:defRPr sz="1100"/>
            </a:lvl1pPr>
          </a:lstStyle>
          <a:p>
            <a:pPr rtl="0"/>
            <a:endParaRPr lang="en-US"/>
          </a:p>
        </p:txBody>
      </p:sp>
      <p:sp>
        <p:nvSpPr>
          <p:cNvPr id="6" name="Slide Number Placeholder 5"/>
          <p:cNvSpPr>
            <a:spLocks noGrp="1"/>
          </p:cNvSpPr>
          <p:nvPr>
            <p:ph type="sldNum" sz="quarter" idx="12"/>
          </p:nvPr>
        </p:nvSpPr>
        <p:spPr/>
        <p:txBody>
          <a:bodyPr rtlCol="0"/>
          <a:lstStyle>
            <a:lvl1pPr>
              <a:defRPr sz="1100"/>
            </a:lvl1pPr>
          </a:lstStyle>
          <a:p>
            <a:pPr rtl="0"/>
            <a:fld id="{81FEFA0A-2F20-4B60-98C6-5FFDA469AA1C}" type="slidenum">
              <a:rPr lang="en-US" smtClean="0"/>
              <a:pPr/>
              <a:t>‹#›</a:t>
            </a:fld>
            <a:endParaRPr lang="en-US"/>
          </a:p>
        </p:txBody>
      </p:sp>
    </p:spTree>
    <p:extLst>
      <p:ext uri="{BB962C8B-B14F-4D97-AF65-F5344CB8AC3E}">
        <p14:creationId xmlns:p14="http://schemas.microsoft.com/office/powerpoint/2010/main" val="2857575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52014" y="381000"/>
            <a:ext cx="1904998" cy="5791200"/>
          </a:xfrm>
        </p:spPr>
        <p:txBody>
          <a:bodyPr vert="eaVert" rtlCol="0"/>
          <a:lstStyle/>
          <a:p>
            <a:pPr rtl="0"/>
            <a:r>
              <a:rPr lang="en-US"/>
              <a:t>Click to edit Master title style</a:t>
            </a:r>
            <a:endParaRPr/>
          </a:p>
        </p:txBody>
      </p:sp>
      <p:sp>
        <p:nvSpPr>
          <p:cNvPr id="3" name="Vertical Text Placeholder 2"/>
          <p:cNvSpPr>
            <a:spLocks noGrp="1"/>
          </p:cNvSpPr>
          <p:nvPr>
            <p:ph type="body" orient="vert" idx="1"/>
          </p:nvPr>
        </p:nvSpPr>
        <p:spPr>
          <a:xfrm>
            <a:off x="1293814" y="381000"/>
            <a:ext cx="8305800" cy="5791200"/>
          </a:xfrm>
        </p:spPr>
        <p:txBody>
          <a:bodyPr vert="eaVert" rtlCol="0"/>
          <a:lstStyle>
            <a:lvl5pPr>
              <a:defRPr/>
            </a:lvl5pPr>
            <a:lvl6pPr>
              <a:defRPr/>
            </a:lvl6pPr>
            <a:lvl7pPr>
              <a:defRPr/>
            </a:lvl7pPr>
            <a:lvl8pPr>
              <a:defRPr/>
            </a:lvl8pPr>
            <a:lvl9pPr>
              <a:defRPr/>
            </a:lvl9pPr>
          </a:lstStyle>
          <a:p>
            <a:pPr lvl="0" rtl="0"/>
            <a:r>
              <a:rPr lang="en-US"/>
              <a:t>Click to edit Master text styles</a:t>
            </a:r>
          </a:p>
          <a:p>
            <a:pPr lvl="1" rtl="0"/>
            <a:r>
              <a:rPr lang="en-US"/>
              <a:t>Second level</a:t>
            </a:r>
          </a:p>
          <a:p>
            <a:pPr lvl="2" rtl="0"/>
            <a:r>
              <a:rPr lang="en-US"/>
              <a:t>Third level</a:t>
            </a:r>
          </a:p>
          <a:p>
            <a:pPr lvl="3" rtl="0"/>
            <a:r>
              <a:rPr lang="en-US"/>
              <a:t>Fourth level</a:t>
            </a:r>
          </a:p>
          <a:p>
            <a:pPr lvl="4" rtl="0"/>
            <a:r>
              <a:rPr lang="en-US"/>
              <a:t>Fifth level</a:t>
            </a:r>
            <a:endParaRPr/>
          </a:p>
        </p:txBody>
      </p:sp>
      <p:sp>
        <p:nvSpPr>
          <p:cNvPr id="4" name="Date Placeholder 3"/>
          <p:cNvSpPr>
            <a:spLocks noGrp="1"/>
          </p:cNvSpPr>
          <p:nvPr>
            <p:ph type="dt" sz="half" idx="10"/>
          </p:nvPr>
        </p:nvSpPr>
        <p:spPr/>
        <p:txBody>
          <a:bodyPr rtlCol="0"/>
          <a:lstStyle>
            <a:lvl1pPr>
              <a:defRPr sz="1100"/>
            </a:lvl1pPr>
          </a:lstStyle>
          <a:p>
            <a:pPr rtl="0"/>
            <a:r>
              <a:rPr lang="en-US"/>
              <a:t>2/8/2016</a:t>
            </a:r>
          </a:p>
        </p:txBody>
      </p:sp>
      <p:sp>
        <p:nvSpPr>
          <p:cNvPr id="5" name="Footer Placeholder 4"/>
          <p:cNvSpPr>
            <a:spLocks noGrp="1"/>
          </p:cNvSpPr>
          <p:nvPr>
            <p:ph type="ftr" sz="quarter" idx="11"/>
          </p:nvPr>
        </p:nvSpPr>
        <p:spPr/>
        <p:txBody>
          <a:bodyPr rtlCol="0"/>
          <a:lstStyle>
            <a:lvl1pPr>
              <a:defRPr sz="1100"/>
            </a:lvl1pPr>
          </a:lstStyle>
          <a:p>
            <a:pPr rtl="0"/>
            <a:endParaRPr lang="en-US"/>
          </a:p>
        </p:txBody>
      </p:sp>
      <p:sp>
        <p:nvSpPr>
          <p:cNvPr id="6" name="Slide Number Placeholder 5"/>
          <p:cNvSpPr>
            <a:spLocks noGrp="1"/>
          </p:cNvSpPr>
          <p:nvPr>
            <p:ph type="sldNum" sz="quarter" idx="12"/>
          </p:nvPr>
        </p:nvSpPr>
        <p:spPr/>
        <p:txBody>
          <a:bodyPr rtlCol="0"/>
          <a:lstStyle>
            <a:lvl1pPr>
              <a:defRPr sz="1100"/>
            </a:lvl1pPr>
          </a:lstStyle>
          <a:p>
            <a:pPr rtl="0"/>
            <a:fld id="{81FEFA0A-2F20-4B60-98C6-5FFDA469AA1C}" type="slidenum">
              <a:rPr lang="en-US" smtClean="0"/>
              <a:pPr/>
              <a:t>‹#›</a:t>
            </a:fld>
            <a:endParaRPr lang="en-US"/>
          </a:p>
        </p:txBody>
      </p:sp>
    </p:spTree>
    <p:extLst>
      <p:ext uri="{BB962C8B-B14F-4D97-AF65-F5344CB8AC3E}">
        <p14:creationId xmlns:p14="http://schemas.microsoft.com/office/powerpoint/2010/main" val="2132264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7" name="Rectangle 6"/>
          <p:cNvSpPr/>
          <p:nvPr/>
        </p:nvSpPr>
        <p:spPr>
          <a:xfrm>
            <a:off x="836614" y="0"/>
            <a:ext cx="11352212" cy="6858000"/>
          </a:xfrm>
          <a:prstGeom prst="rect">
            <a:avLst/>
          </a:prstGeom>
          <a:gradFill>
            <a:gsLst>
              <a:gs pos="0">
                <a:schemeClr val="bg1">
                  <a:alpha val="60000"/>
                </a:schemeClr>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a:p>
        </p:txBody>
      </p:sp>
      <p:sp>
        <p:nvSpPr>
          <p:cNvPr id="2" name="Title Placeholder 1"/>
          <p:cNvSpPr>
            <a:spLocks noGrp="1"/>
          </p:cNvSpPr>
          <p:nvPr>
            <p:ph type="title"/>
          </p:nvPr>
        </p:nvSpPr>
        <p:spPr>
          <a:xfrm>
            <a:off x="1293813" y="381000"/>
            <a:ext cx="9601200" cy="1143000"/>
          </a:xfrm>
          <a:prstGeom prst="rect">
            <a:avLst/>
          </a:prstGeom>
        </p:spPr>
        <p:txBody>
          <a:bodyPr vert="horz" lIns="91440" tIns="45720" rIns="91440" bIns="45720" rtlCol="0" anchor="b">
            <a:normAutofit/>
          </a:bodyPr>
          <a:lstStyle/>
          <a:p>
            <a:pPr rtl="0"/>
            <a:r>
              <a:rPr lang="en-US"/>
              <a:t>Click to edit Master title style</a:t>
            </a:r>
            <a:endParaRPr dirty="0"/>
          </a:p>
        </p:txBody>
      </p:sp>
      <p:sp>
        <p:nvSpPr>
          <p:cNvPr id="3" name="Text Placeholder 2"/>
          <p:cNvSpPr>
            <a:spLocks noGrp="1"/>
          </p:cNvSpPr>
          <p:nvPr>
            <p:ph type="body" idx="1"/>
          </p:nvPr>
        </p:nvSpPr>
        <p:spPr>
          <a:xfrm>
            <a:off x="1293813" y="1676400"/>
            <a:ext cx="9601200" cy="4495800"/>
          </a:xfrm>
          <a:prstGeom prst="rect">
            <a:avLst/>
          </a:prstGeom>
        </p:spPr>
        <p:txBody>
          <a:bodyPr vert="horz" lIns="91440" tIns="45720" rIns="91440" bIns="45720" rtlCol="0">
            <a:normAutofit/>
          </a:bodyPr>
          <a:lstStyle/>
          <a:p>
            <a:pPr lvl="0" rtl="0"/>
            <a:r>
              <a:rPr lang="en-US"/>
              <a:t>Click to edit Master text styles</a:t>
            </a:r>
          </a:p>
          <a:p>
            <a:pPr lvl="1" rtl="0"/>
            <a:r>
              <a:rPr lang="en-US"/>
              <a:t>Second level</a:t>
            </a:r>
          </a:p>
          <a:p>
            <a:pPr lvl="2" rtl="0"/>
            <a:r>
              <a:rPr lang="en-US"/>
              <a:t>Third level</a:t>
            </a:r>
          </a:p>
          <a:p>
            <a:pPr lvl="3" rtl="0"/>
            <a:r>
              <a:rPr lang="en-US"/>
              <a:t>Fourth level</a:t>
            </a:r>
          </a:p>
          <a:p>
            <a:pPr lvl="4" rtl="0"/>
            <a:r>
              <a:rPr lang="en-US"/>
              <a:t>Fifth level</a:t>
            </a:r>
            <a:endParaRPr/>
          </a:p>
        </p:txBody>
      </p:sp>
      <p:sp>
        <p:nvSpPr>
          <p:cNvPr id="4" name="Date Placeholder 3"/>
          <p:cNvSpPr>
            <a:spLocks noGrp="1"/>
          </p:cNvSpPr>
          <p:nvPr>
            <p:ph type="dt" sz="half" idx="2"/>
          </p:nvPr>
        </p:nvSpPr>
        <p:spPr>
          <a:xfrm>
            <a:off x="1271781" y="6356351"/>
            <a:ext cx="2844059" cy="365125"/>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pPr rtl="0"/>
            <a:r>
              <a:rPr lang="en-US"/>
              <a:t>2/8/2016</a:t>
            </a:r>
            <a:endParaRPr lang="en-US" dirty="0"/>
          </a:p>
        </p:txBody>
      </p:sp>
      <p:sp>
        <p:nvSpPr>
          <p:cNvPr id="5" name="Footer Placeholder 4"/>
          <p:cNvSpPr>
            <a:spLocks noGrp="1"/>
          </p:cNvSpPr>
          <p:nvPr>
            <p:ph type="ftr" sz="quarter" idx="3"/>
          </p:nvPr>
        </p:nvSpPr>
        <p:spPr>
          <a:xfrm>
            <a:off x="4164515" y="6356351"/>
            <a:ext cx="3859795" cy="365125"/>
          </a:xfrm>
          <a:prstGeom prst="rect">
            <a:avLst/>
          </a:prstGeom>
        </p:spPr>
        <p:txBody>
          <a:bodyPr vert="horz" lIns="91440" tIns="45720" rIns="91440" bIns="45720" rtlCol="0" anchor="ctr"/>
          <a:lstStyle>
            <a:lvl1pPr algn="ctr">
              <a:defRPr sz="1100">
                <a:solidFill>
                  <a:schemeClr val="tx1">
                    <a:lumMod val="90000"/>
                    <a:lumOff val="10000"/>
                  </a:schemeClr>
                </a:solidFill>
              </a:defRPr>
            </a:lvl1pPr>
          </a:lstStyle>
          <a:p>
            <a:pPr rtl="0"/>
            <a:endParaRPr lang="en-US"/>
          </a:p>
        </p:txBody>
      </p:sp>
      <p:sp>
        <p:nvSpPr>
          <p:cNvPr id="6" name="Slide Number Placeholder 5"/>
          <p:cNvSpPr>
            <a:spLocks noGrp="1"/>
          </p:cNvSpPr>
          <p:nvPr>
            <p:ph type="sldNum" sz="quarter" idx="4"/>
          </p:nvPr>
        </p:nvSpPr>
        <p:spPr>
          <a:xfrm>
            <a:off x="8051225" y="6356351"/>
            <a:ext cx="2844059" cy="365125"/>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pPr rtl="0"/>
            <a:fld id="{81FEFA0A-2F20-4B60-98C6-5FFDA469AA1C}" type="slidenum">
              <a:rPr lang="en-US" smtClean="0"/>
              <a:pPr/>
              <a:t>‹#›</a:t>
            </a:fld>
            <a:endParaRPr lang="en-US"/>
          </a:p>
        </p:txBody>
      </p:sp>
    </p:spTree>
    <p:extLst>
      <p:ext uri="{BB962C8B-B14F-4D97-AF65-F5344CB8AC3E}">
        <p14:creationId xmlns:p14="http://schemas.microsoft.com/office/powerpoint/2010/main" val="35287214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3838" indent="-228600" algn="l" defTabSz="914400" rtl="0" eaLnBrk="1" latinLnBrk="0" hangingPunct="1">
        <a:lnSpc>
          <a:spcPct val="90000"/>
        </a:lnSpc>
        <a:spcBef>
          <a:spcPts val="1600"/>
        </a:spcBef>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3pPr>
      <a:lvl4pPr marL="1051560" indent="-228600" algn="l" defTabSz="914400" rtl="0" eaLnBrk="1" latinLnBrk="0" hangingPunct="1">
        <a:lnSpc>
          <a:spcPct val="90000"/>
        </a:lnSpc>
        <a:spcBef>
          <a:spcPts val="600"/>
        </a:spcBef>
        <a:buFont typeface="Euphemia" pitchFamily="34" charset="0"/>
        <a:buChar char="–"/>
        <a:defRPr sz="1600" kern="1200">
          <a:solidFill>
            <a:schemeClr val="tx1"/>
          </a:solidFill>
          <a:latin typeface="+mn-lt"/>
          <a:ea typeface="+mn-ea"/>
          <a:cs typeface="+mn-cs"/>
        </a:defRPr>
      </a:lvl4pPr>
      <a:lvl5pPr marL="1325880" indent="-228600" algn="l" defTabSz="914400" rtl="0" eaLnBrk="1" latinLnBrk="0" hangingPunct="1">
        <a:lnSpc>
          <a:spcPct val="90000"/>
        </a:lnSpc>
        <a:spcBef>
          <a:spcPts val="600"/>
        </a:spcBef>
        <a:buFont typeface="Euphemia" pitchFamily="34" charset="0"/>
        <a:buChar char="–"/>
        <a:defRPr sz="1600" kern="1200">
          <a:solidFill>
            <a:schemeClr val="tx1"/>
          </a:solidFill>
          <a:latin typeface="+mn-lt"/>
          <a:ea typeface="+mn-ea"/>
          <a:cs typeface="+mn-cs"/>
        </a:defRPr>
      </a:lvl5pPr>
      <a:lvl6pPr marL="160020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6pPr>
      <a:lvl7pPr marL="187452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7pPr>
      <a:lvl8pPr marL="214884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8pPr>
      <a:lvl9pPr marL="242316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8" Type="http://schemas.openxmlformats.org/officeDocument/2006/relationships/customXml" Target="../ink/ink3.xml"/><Relationship Id="rId13" Type="http://schemas.openxmlformats.org/officeDocument/2006/relationships/image" Target="../media/image12.png"/><Relationship Id="rId3" Type="http://schemas.openxmlformats.org/officeDocument/2006/relationships/image" Target="../media/image7.jpg"/><Relationship Id="rId7" Type="http://schemas.openxmlformats.org/officeDocument/2006/relationships/image" Target="../media/image9.png"/><Relationship Id="rId12" Type="http://schemas.openxmlformats.org/officeDocument/2006/relationships/customXml" Target="../ink/ink5.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customXml" Target="../ink/ink2.xml"/><Relationship Id="rId11" Type="http://schemas.openxmlformats.org/officeDocument/2006/relationships/image" Target="../media/image11.png"/><Relationship Id="rId5" Type="http://schemas.openxmlformats.org/officeDocument/2006/relationships/image" Target="../media/image8.png"/><Relationship Id="rId10" Type="http://schemas.openxmlformats.org/officeDocument/2006/relationships/customXml" Target="../ink/ink4.xml"/><Relationship Id="rId4" Type="http://schemas.openxmlformats.org/officeDocument/2006/relationships/customXml" Target="../ink/ink1.xml"/><Relationship Id="rId9" Type="http://schemas.openxmlformats.org/officeDocument/2006/relationships/image" Target="../media/image10.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20.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rtlCol="0"/>
          <a:lstStyle/>
          <a:p>
            <a:pPr rtl="0"/>
            <a:r>
              <a:rPr lang="en-GB" dirty="0"/>
              <a:t>R</a:t>
            </a:r>
            <a:r>
              <a:rPr lang="en-gb" dirty="0"/>
              <a:t>escued Moments in art</a:t>
            </a:r>
          </a:p>
        </p:txBody>
      </p:sp>
      <p:sp>
        <p:nvSpPr>
          <p:cNvPr id="3" name="Subtitle 2"/>
          <p:cNvSpPr>
            <a:spLocks noGrp="1"/>
          </p:cNvSpPr>
          <p:nvPr>
            <p:ph type="subTitle" idx="1"/>
          </p:nvPr>
        </p:nvSpPr>
        <p:spPr/>
        <p:txBody>
          <a:bodyPr rtlCol="0"/>
          <a:lstStyle/>
          <a:p>
            <a:pPr rtl="0"/>
            <a:r>
              <a:rPr lang="en-GB" dirty="0"/>
              <a:t>Terry Harbinson</a:t>
            </a:r>
            <a:endParaRPr lang="en-gb" dirty="0"/>
          </a:p>
        </p:txBody>
      </p:sp>
    </p:spTree>
    <p:extLst>
      <p:ext uri="{BB962C8B-B14F-4D97-AF65-F5344CB8AC3E}">
        <p14:creationId xmlns:p14="http://schemas.microsoft.com/office/powerpoint/2010/main" val="31981769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rtlCol="0"/>
          <a:lstStyle/>
          <a:p>
            <a:pPr rtl="0"/>
            <a:r>
              <a:rPr lang="en-GB" dirty="0"/>
              <a:t>About me</a:t>
            </a:r>
            <a:endParaRPr lang="en-gb" dirty="0"/>
          </a:p>
        </p:txBody>
      </p:sp>
      <p:sp>
        <p:nvSpPr>
          <p:cNvPr id="14" name="Content Placeholder 13"/>
          <p:cNvSpPr>
            <a:spLocks noGrp="1"/>
          </p:cNvSpPr>
          <p:nvPr>
            <p:ph idx="1"/>
          </p:nvPr>
        </p:nvSpPr>
        <p:spPr>
          <a:xfrm>
            <a:off x="1595388" y="2001579"/>
            <a:ext cx="9601200" cy="4495800"/>
          </a:xfrm>
        </p:spPr>
        <p:txBody>
          <a:bodyPr rtlCol="0"/>
          <a:lstStyle/>
          <a:p>
            <a:pPr rtl="0"/>
            <a:r>
              <a:rPr lang="en-gb" dirty="0"/>
              <a:t>What do I do?</a:t>
            </a:r>
          </a:p>
          <a:p>
            <a:pPr rtl="0"/>
            <a:r>
              <a:rPr lang="en-GB" dirty="0"/>
              <a:t>What is my medium?</a:t>
            </a:r>
          </a:p>
          <a:p>
            <a:pPr rtl="0"/>
            <a:endParaRPr lang="en-gb" dirty="0"/>
          </a:p>
          <a:p>
            <a:pPr rtl="0"/>
            <a:endParaRPr lang="en-US" dirty="0"/>
          </a:p>
          <a:p>
            <a:pPr rtl="0"/>
            <a:endParaRPr lang="en-US" dirty="0"/>
          </a:p>
          <a:p>
            <a:pPr rtl="0"/>
            <a:endParaRPr lang="en-US" dirty="0"/>
          </a:p>
          <a:p>
            <a:pPr marL="342900" indent="-342900"/>
            <a:r>
              <a:rPr lang="en-US" dirty="0"/>
              <a:t>What is my preferred painting surface?</a:t>
            </a:r>
          </a:p>
          <a:p>
            <a:pPr marL="342900" indent="-342900"/>
            <a:endParaRPr lang="en-US" dirty="0"/>
          </a:p>
        </p:txBody>
      </p:sp>
      <p:pic>
        <p:nvPicPr>
          <p:cNvPr id="1038" name="Picture 14" descr="Oil Paint Drying Time And How You Can Speed It Up Or Slow It Down">
            <a:extLst>
              <a:ext uri="{FF2B5EF4-FFF2-40B4-BE49-F238E27FC236}">
                <a16:creationId xmlns:a16="http://schemas.microsoft.com/office/drawing/2014/main" id="{13F88250-67BD-9F39-DC1A-7FDC37B3699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06380" y="2528887"/>
            <a:ext cx="2533650" cy="1800225"/>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Senior Painter Painting On A Canvas With A Paintbrush Isolated On White  Background Stock Photo, Picture And Royalty Free Image. Image 55847779.">
            <a:extLst>
              <a:ext uri="{FF2B5EF4-FFF2-40B4-BE49-F238E27FC236}">
                <a16:creationId xmlns:a16="http://schemas.microsoft.com/office/drawing/2014/main" id="{15E5888F-7141-7CE5-1AD9-E8DBB333372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74062" y="4541708"/>
            <a:ext cx="2619375" cy="1743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1793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95AF6F0-2064-4DEE-3CB2-F6B05B0D4F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85011" y="116632"/>
            <a:ext cx="9211760" cy="6858000"/>
          </a:xfrm>
          <a:prstGeom prst="rect">
            <a:avLst/>
          </a:prstGeom>
        </p:spPr>
      </p:pic>
      <mc:AlternateContent xmlns:mc="http://schemas.openxmlformats.org/markup-compatibility/2006" xmlns:p14="http://schemas.microsoft.com/office/powerpoint/2010/main">
        <mc:Choice Requires="p14">
          <p:contentPart p14:bwMode="auto" r:id="rId4">
            <p14:nvContentPartPr>
              <p14:cNvPr id="5" name="Ink 4">
                <a:extLst>
                  <a:ext uri="{FF2B5EF4-FFF2-40B4-BE49-F238E27FC236}">
                    <a16:creationId xmlns:a16="http://schemas.microsoft.com/office/drawing/2014/main" id="{D4A8119F-829D-1D8E-0B8C-399A345EBF8A}"/>
                  </a:ext>
                </a:extLst>
              </p14:cNvPr>
              <p14:cNvContentPartPr/>
              <p14:nvPr/>
            </p14:nvContentPartPr>
            <p14:xfrm>
              <a:off x="1763074" y="5198606"/>
              <a:ext cx="360" cy="360"/>
            </p14:xfrm>
          </p:contentPart>
        </mc:Choice>
        <mc:Fallback xmlns="">
          <p:pic>
            <p:nvPicPr>
              <p:cNvPr id="5" name="Ink 4">
                <a:extLst>
                  <a:ext uri="{FF2B5EF4-FFF2-40B4-BE49-F238E27FC236}">
                    <a16:creationId xmlns:a16="http://schemas.microsoft.com/office/drawing/2014/main" id="{D4A8119F-829D-1D8E-0B8C-399A345EBF8A}"/>
                  </a:ext>
                </a:extLst>
              </p:cNvPr>
              <p:cNvPicPr/>
              <p:nvPr/>
            </p:nvPicPr>
            <p:blipFill>
              <a:blip r:embed="rId5"/>
              <a:stretch>
                <a:fillRect/>
              </a:stretch>
            </p:blipFill>
            <p:spPr>
              <a:xfrm>
                <a:off x="1709074" y="5090966"/>
                <a:ext cx="108000" cy="216000"/>
              </a:xfrm>
              <a:prstGeom prst="rect">
                <a:avLst/>
              </a:prstGeom>
            </p:spPr>
          </p:pic>
        </mc:Fallback>
      </mc:AlternateContent>
      <p:grpSp>
        <p:nvGrpSpPr>
          <p:cNvPr id="8" name="Group 7">
            <a:extLst>
              <a:ext uri="{FF2B5EF4-FFF2-40B4-BE49-F238E27FC236}">
                <a16:creationId xmlns:a16="http://schemas.microsoft.com/office/drawing/2014/main" id="{063A8593-0023-A3C5-F747-51B96B220305}"/>
              </a:ext>
            </a:extLst>
          </p:cNvPr>
          <p:cNvGrpSpPr/>
          <p:nvPr/>
        </p:nvGrpSpPr>
        <p:grpSpPr>
          <a:xfrm>
            <a:off x="1462834" y="5054966"/>
            <a:ext cx="3151800" cy="169920"/>
            <a:chOff x="1462834" y="5054966"/>
            <a:chExt cx="3151800" cy="169920"/>
          </a:xfrm>
        </p:grpSpPr>
        <mc:AlternateContent xmlns:mc="http://schemas.openxmlformats.org/markup-compatibility/2006" xmlns:p14="http://schemas.microsoft.com/office/powerpoint/2010/main" xmlns:aink="http://schemas.microsoft.com/office/drawing/2016/ink">
          <mc:Choice Requires="p14 aink">
            <p:contentPart p14:bwMode="auto" r:id="rId6">
              <p14:nvContentPartPr>
                <p14:cNvPr id="6" name="Ink 5">
                  <a:extLst>
                    <a:ext uri="{FF2B5EF4-FFF2-40B4-BE49-F238E27FC236}">
                      <a16:creationId xmlns:a16="http://schemas.microsoft.com/office/drawing/2014/main" id="{AB2F9C23-AF4A-A5FA-2992-F8B253A6C367}"/>
                    </a:ext>
                  </a:extLst>
                </p14:cNvPr>
                <p14:cNvContentPartPr/>
                <p14:nvPr/>
              </p14:nvContentPartPr>
              <p14:xfrm>
                <a:off x="1632754" y="5054966"/>
                <a:ext cx="2981880" cy="169920"/>
              </p14:xfrm>
            </p:contentPart>
          </mc:Choice>
          <mc:Fallback xmlns="">
            <p:pic>
              <p:nvPicPr>
                <p:cNvPr id="6" name="Ink 5">
                  <a:extLst>
                    <a:ext uri="{FF2B5EF4-FFF2-40B4-BE49-F238E27FC236}">
                      <a16:creationId xmlns:a16="http://schemas.microsoft.com/office/drawing/2014/main" id="{AB2F9C23-AF4A-A5FA-2992-F8B253A6C367}"/>
                    </a:ext>
                  </a:extLst>
                </p:cNvPr>
                <p:cNvPicPr/>
                <p:nvPr/>
              </p:nvPicPr>
              <p:blipFill>
                <a:blip r:embed="rId7"/>
                <a:stretch>
                  <a:fillRect/>
                </a:stretch>
              </p:blipFill>
              <p:spPr>
                <a:xfrm>
                  <a:off x="1614754" y="4947326"/>
                  <a:ext cx="3017520" cy="38556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8">
              <p14:nvContentPartPr>
                <p14:cNvPr id="7" name="Ink 6">
                  <a:extLst>
                    <a:ext uri="{FF2B5EF4-FFF2-40B4-BE49-F238E27FC236}">
                      <a16:creationId xmlns:a16="http://schemas.microsoft.com/office/drawing/2014/main" id="{65CC3269-76E2-6EAF-80D7-0151707A25D2}"/>
                    </a:ext>
                  </a:extLst>
                </p14:cNvPr>
                <p14:cNvContentPartPr/>
                <p14:nvPr/>
              </p14:nvContentPartPr>
              <p14:xfrm>
                <a:off x="1462834" y="5067926"/>
                <a:ext cx="360" cy="360"/>
              </p14:xfrm>
            </p:contentPart>
          </mc:Choice>
          <mc:Fallback xmlns="">
            <p:pic>
              <p:nvPicPr>
                <p:cNvPr id="7" name="Ink 6">
                  <a:extLst>
                    <a:ext uri="{FF2B5EF4-FFF2-40B4-BE49-F238E27FC236}">
                      <a16:creationId xmlns:a16="http://schemas.microsoft.com/office/drawing/2014/main" id="{65CC3269-76E2-6EAF-80D7-0151707A25D2}"/>
                    </a:ext>
                  </a:extLst>
                </p:cNvPr>
                <p:cNvPicPr/>
                <p:nvPr/>
              </p:nvPicPr>
              <p:blipFill>
                <a:blip r:embed="rId9"/>
                <a:stretch>
                  <a:fillRect/>
                </a:stretch>
              </p:blipFill>
              <p:spPr>
                <a:xfrm>
                  <a:off x="1444834" y="4959926"/>
                  <a:ext cx="36000" cy="216000"/>
                </a:xfrm>
                <a:prstGeom prst="rect">
                  <a:avLst/>
                </a:prstGeom>
              </p:spPr>
            </p:pic>
          </mc:Fallback>
        </mc:AlternateContent>
      </p:grpSp>
      <p:cxnSp>
        <p:nvCxnSpPr>
          <p:cNvPr id="10" name="Straight Connector 9">
            <a:extLst>
              <a:ext uri="{FF2B5EF4-FFF2-40B4-BE49-F238E27FC236}">
                <a16:creationId xmlns:a16="http://schemas.microsoft.com/office/drawing/2014/main" id="{F84F3BD0-AD11-A383-CFAA-9AFBA26644FF}"/>
              </a:ext>
            </a:extLst>
          </p:cNvPr>
          <p:cNvCxnSpPr>
            <a:cxnSpLocks/>
          </p:cNvCxnSpPr>
          <p:nvPr/>
        </p:nvCxnSpPr>
        <p:spPr>
          <a:xfrm>
            <a:off x="1462834" y="5084539"/>
            <a:ext cx="9477606" cy="74592"/>
          </a:xfrm>
          <a:prstGeom prst="line">
            <a:avLst/>
          </a:prstGeom>
          <a:ln/>
        </p:spPr>
        <p:style>
          <a:lnRef idx="1">
            <a:schemeClr val="dk1"/>
          </a:lnRef>
          <a:fillRef idx="0">
            <a:schemeClr val="dk1"/>
          </a:fillRef>
          <a:effectRef idx="0">
            <a:schemeClr val="dk1"/>
          </a:effectRef>
          <a:fontRef idx="minor">
            <a:schemeClr val="tx1"/>
          </a:fontRef>
        </p:style>
      </p:cxnSp>
      <p:cxnSp>
        <p:nvCxnSpPr>
          <p:cNvPr id="13" name="Straight Connector 12">
            <a:extLst>
              <a:ext uri="{FF2B5EF4-FFF2-40B4-BE49-F238E27FC236}">
                <a16:creationId xmlns:a16="http://schemas.microsoft.com/office/drawing/2014/main" id="{7E1ED87A-0D5D-B2D4-383F-1E6C00015E4B}"/>
              </a:ext>
            </a:extLst>
          </p:cNvPr>
          <p:cNvCxnSpPr>
            <a:cxnSpLocks/>
          </p:cNvCxnSpPr>
          <p:nvPr/>
        </p:nvCxnSpPr>
        <p:spPr>
          <a:xfrm>
            <a:off x="1585011" y="4510560"/>
            <a:ext cx="9510653" cy="70568"/>
          </a:xfrm>
          <a:prstGeom prst="line">
            <a:avLst/>
          </a:prstGeom>
          <a:ln/>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C2767D80-93D9-95E2-1BAE-A6D5CDBDF41C}"/>
              </a:ext>
            </a:extLst>
          </p:cNvPr>
          <p:cNvCxnSpPr>
            <a:cxnSpLocks/>
          </p:cNvCxnSpPr>
          <p:nvPr/>
        </p:nvCxnSpPr>
        <p:spPr>
          <a:xfrm>
            <a:off x="1632754" y="3284984"/>
            <a:ext cx="9332590" cy="45436"/>
          </a:xfrm>
          <a:prstGeom prst="line">
            <a:avLst/>
          </a:prstGeom>
          <a:ln/>
        </p:spPr>
        <p:style>
          <a:lnRef idx="1">
            <a:schemeClr val="dk1"/>
          </a:lnRef>
          <a:fillRef idx="0">
            <a:schemeClr val="dk1"/>
          </a:fillRef>
          <a:effectRef idx="0">
            <a:schemeClr val="dk1"/>
          </a:effectRef>
          <a:fontRef idx="minor">
            <a:schemeClr val="tx1"/>
          </a:fontRef>
        </p:style>
      </p:cxnSp>
      <p:cxnSp>
        <p:nvCxnSpPr>
          <p:cNvPr id="20" name="Straight Connector 19">
            <a:extLst>
              <a:ext uri="{FF2B5EF4-FFF2-40B4-BE49-F238E27FC236}">
                <a16:creationId xmlns:a16="http://schemas.microsoft.com/office/drawing/2014/main" id="{E4A1AFC0-E786-659E-24A8-2A4CD800A996}"/>
              </a:ext>
            </a:extLst>
          </p:cNvPr>
          <p:cNvCxnSpPr/>
          <p:nvPr/>
        </p:nvCxnSpPr>
        <p:spPr>
          <a:xfrm flipH="1" flipV="1">
            <a:off x="10796771" y="5162928"/>
            <a:ext cx="121817" cy="9758"/>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19451B34-374C-90A7-C1E0-E1FF14E97502}"/>
              </a:ext>
            </a:extLst>
          </p:cNvPr>
          <p:cNvCxnSpPr>
            <a:cxnSpLocks/>
          </p:cNvCxnSpPr>
          <p:nvPr/>
        </p:nvCxnSpPr>
        <p:spPr>
          <a:xfrm flipH="1" flipV="1">
            <a:off x="2710036" y="113752"/>
            <a:ext cx="8147643" cy="4467376"/>
          </a:xfrm>
          <a:prstGeom prst="line">
            <a:avLst/>
          </a:prstGeom>
          <a:ln/>
        </p:spPr>
        <p:style>
          <a:lnRef idx="1">
            <a:schemeClr val="dk1"/>
          </a:lnRef>
          <a:fillRef idx="0">
            <a:schemeClr val="dk1"/>
          </a:fillRef>
          <a:effectRef idx="0">
            <a:schemeClr val="dk1"/>
          </a:effectRef>
          <a:fontRef idx="minor">
            <a:schemeClr val="tx1"/>
          </a:fontRef>
        </p:style>
      </p:cxnSp>
      <p:cxnSp>
        <p:nvCxnSpPr>
          <p:cNvPr id="32" name="Straight Connector 31">
            <a:extLst>
              <a:ext uri="{FF2B5EF4-FFF2-40B4-BE49-F238E27FC236}">
                <a16:creationId xmlns:a16="http://schemas.microsoft.com/office/drawing/2014/main" id="{D63DF0CD-FB82-1CE9-6A11-92A0DF865402}"/>
              </a:ext>
            </a:extLst>
          </p:cNvPr>
          <p:cNvCxnSpPr>
            <a:cxnSpLocks/>
          </p:cNvCxnSpPr>
          <p:nvPr/>
        </p:nvCxnSpPr>
        <p:spPr>
          <a:xfrm flipH="1">
            <a:off x="4239514" y="185980"/>
            <a:ext cx="3277164" cy="6672020"/>
          </a:xfrm>
          <a:prstGeom prst="line">
            <a:avLst/>
          </a:prstGeom>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p14="http://schemas.microsoft.com/office/powerpoint/2010/main" xmlns:aink="http://schemas.microsoft.com/office/drawing/2016/ink">
        <mc:Choice Requires="p14 aink">
          <p:contentPart p14:bwMode="auto" r:id="rId10">
            <p14:nvContentPartPr>
              <p14:cNvPr id="38" name="Ink 37">
                <a:extLst>
                  <a:ext uri="{FF2B5EF4-FFF2-40B4-BE49-F238E27FC236}">
                    <a16:creationId xmlns:a16="http://schemas.microsoft.com/office/drawing/2014/main" id="{BB02364E-492C-E19A-AFAB-A62B654D1EEA}"/>
                  </a:ext>
                </a:extLst>
              </p14:cNvPr>
              <p14:cNvContentPartPr/>
              <p14:nvPr/>
            </p14:nvContentPartPr>
            <p14:xfrm>
              <a:off x="2091655" y="5082999"/>
              <a:ext cx="360" cy="360"/>
            </p14:xfrm>
          </p:contentPart>
        </mc:Choice>
        <mc:Fallback xmlns="">
          <p:pic>
            <p:nvPicPr>
              <p:cNvPr id="38" name="Ink 37">
                <a:extLst>
                  <a:ext uri="{FF2B5EF4-FFF2-40B4-BE49-F238E27FC236}">
                    <a16:creationId xmlns:a16="http://schemas.microsoft.com/office/drawing/2014/main" id="{BB02364E-492C-E19A-AFAB-A62B654D1EEA}"/>
                  </a:ext>
                </a:extLst>
              </p:cNvPr>
              <p:cNvPicPr/>
              <p:nvPr/>
            </p:nvPicPr>
            <p:blipFill>
              <a:blip r:embed="rId11"/>
              <a:stretch>
                <a:fillRect/>
              </a:stretch>
            </p:blipFill>
            <p:spPr>
              <a:xfrm>
                <a:off x="2074015" y="4975359"/>
                <a:ext cx="36000" cy="21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2">
            <p14:nvContentPartPr>
              <p14:cNvPr id="39" name="Ink 38">
                <a:extLst>
                  <a:ext uri="{FF2B5EF4-FFF2-40B4-BE49-F238E27FC236}">
                    <a16:creationId xmlns:a16="http://schemas.microsoft.com/office/drawing/2014/main" id="{01A38FD2-62B8-84F6-374E-CCA7F1E5E2ED}"/>
                  </a:ext>
                </a:extLst>
              </p14:cNvPr>
              <p14:cNvContentPartPr/>
              <p14:nvPr/>
            </p14:nvContentPartPr>
            <p14:xfrm>
              <a:off x="-589265" y="3099039"/>
              <a:ext cx="360" cy="360"/>
            </p14:xfrm>
          </p:contentPart>
        </mc:Choice>
        <mc:Fallback xmlns="">
          <p:pic>
            <p:nvPicPr>
              <p:cNvPr id="39" name="Ink 38">
                <a:extLst>
                  <a:ext uri="{FF2B5EF4-FFF2-40B4-BE49-F238E27FC236}">
                    <a16:creationId xmlns:a16="http://schemas.microsoft.com/office/drawing/2014/main" id="{01A38FD2-62B8-84F6-374E-CCA7F1E5E2ED}"/>
                  </a:ext>
                </a:extLst>
              </p:cNvPr>
              <p:cNvPicPr/>
              <p:nvPr/>
            </p:nvPicPr>
            <p:blipFill>
              <a:blip r:embed="rId13"/>
              <a:stretch>
                <a:fillRect/>
              </a:stretch>
            </p:blipFill>
            <p:spPr>
              <a:xfrm>
                <a:off x="-607265" y="2991399"/>
                <a:ext cx="36000" cy="216000"/>
              </a:xfrm>
              <a:prstGeom prst="rect">
                <a:avLst/>
              </a:prstGeom>
            </p:spPr>
          </p:pic>
        </mc:Fallback>
      </mc:AlternateContent>
      <p:cxnSp>
        <p:nvCxnSpPr>
          <p:cNvPr id="41" name="Straight Connector 40">
            <a:extLst>
              <a:ext uri="{FF2B5EF4-FFF2-40B4-BE49-F238E27FC236}">
                <a16:creationId xmlns:a16="http://schemas.microsoft.com/office/drawing/2014/main" id="{3FBA58DE-C095-7E95-6E5C-4D0A5563AF7F}"/>
              </a:ext>
            </a:extLst>
          </p:cNvPr>
          <p:cNvCxnSpPr/>
          <p:nvPr/>
        </p:nvCxnSpPr>
        <p:spPr>
          <a:xfrm>
            <a:off x="14231316" y="1196752"/>
            <a:ext cx="914400" cy="91440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516106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F53F5-4551-345A-1CC0-80D4CEF8C043}"/>
              </a:ext>
            </a:extLst>
          </p:cNvPr>
          <p:cNvSpPr>
            <a:spLocks noGrp="1"/>
          </p:cNvSpPr>
          <p:nvPr>
            <p:ph type="title"/>
          </p:nvPr>
        </p:nvSpPr>
        <p:spPr/>
        <p:txBody>
          <a:bodyPr/>
          <a:lstStyle/>
          <a:p>
            <a:r>
              <a:rPr lang="en-GB" dirty="0"/>
              <a:t>How do I paint?</a:t>
            </a:r>
          </a:p>
        </p:txBody>
      </p:sp>
      <p:sp>
        <p:nvSpPr>
          <p:cNvPr id="3" name="Content Placeholder 2">
            <a:extLst>
              <a:ext uri="{FF2B5EF4-FFF2-40B4-BE49-F238E27FC236}">
                <a16:creationId xmlns:a16="http://schemas.microsoft.com/office/drawing/2014/main" id="{9DEA59C5-5420-6308-22B8-E061FD4B9C36}"/>
              </a:ext>
            </a:extLst>
          </p:cNvPr>
          <p:cNvSpPr>
            <a:spLocks noGrp="1"/>
          </p:cNvSpPr>
          <p:nvPr>
            <p:ph idx="1"/>
          </p:nvPr>
        </p:nvSpPr>
        <p:spPr/>
        <p:txBody>
          <a:bodyPr/>
          <a:lstStyle/>
          <a:p>
            <a:r>
              <a:rPr lang="en-GB" dirty="0"/>
              <a:t>Drawing the image I wish to paint</a:t>
            </a:r>
          </a:p>
          <a:p>
            <a:r>
              <a:rPr lang="en-GB" dirty="0"/>
              <a:t>Transfer the image to canvas</a:t>
            </a:r>
          </a:p>
          <a:p>
            <a:r>
              <a:rPr lang="en-GB" dirty="0"/>
              <a:t>Block in, in neutral colours rough areas of shadow and light</a:t>
            </a:r>
          </a:p>
          <a:p>
            <a:r>
              <a:rPr lang="en-GB" dirty="0"/>
              <a:t>Apply  and paint in the objects in the painting paying attention to value and degree of coolness or warmth I want</a:t>
            </a:r>
          </a:p>
          <a:p>
            <a:r>
              <a:rPr lang="en-GB" dirty="0"/>
              <a:t>Add detail</a:t>
            </a:r>
          </a:p>
          <a:p>
            <a:r>
              <a:rPr lang="en-GB"/>
              <a:t>Fine detail</a:t>
            </a:r>
            <a:endParaRPr lang="en-GB" dirty="0"/>
          </a:p>
        </p:txBody>
      </p:sp>
    </p:spTree>
    <p:extLst>
      <p:ext uri="{BB962C8B-B14F-4D97-AF65-F5344CB8AC3E}">
        <p14:creationId xmlns:p14="http://schemas.microsoft.com/office/powerpoint/2010/main" val="2019393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D2087C0-B110-A84A-1AFD-E74513BBB5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7827" y="1268760"/>
            <a:ext cx="4956042" cy="3717032"/>
          </a:xfrm>
          <a:prstGeom prst="rect">
            <a:avLst/>
          </a:prstGeom>
        </p:spPr>
      </p:pic>
      <p:pic>
        <p:nvPicPr>
          <p:cNvPr id="4" name="Picture 3">
            <a:extLst>
              <a:ext uri="{FF2B5EF4-FFF2-40B4-BE49-F238E27FC236}">
                <a16:creationId xmlns:a16="http://schemas.microsoft.com/office/drawing/2014/main" id="{E963DF01-B80E-4397-C5C9-5E4065D0BF3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10436" y="1052736"/>
            <a:ext cx="4921404" cy="3933056"/>
          </a:xfrm>
          <a:prstGeom prst="rect">
            <a:avLst/>
          </a:prstGeom>
        </p:spPr>
      </p:pic>
    </p:spTree>
    <p:extLst>
      <p:ext uri="{BB962C8B-B14F-4D97-AF65-F5344CB8AC3E}">
        <p14:creationId xmlns:p14="http://schemas.microsoft.com/office/powerpoint/2010/main" val="30145425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EDEBB7E-32CF-40D5-113E-4464F0BD44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8196" y="511443"/>
            <a:ext cx="4542119" cy="6056159"/>
          </a:xfrm>
          <a:prstGeom prst="rect">
            <a:avLst/>
          </a:prstGeom>
        </p:spPr>
      </p:pic>
      <p:pic>
        <p:nvPicPr>
          <p:cNvPr id="3" name="Picture 2">
            <a:extLst>
              <a:ext uri="{FF2B5EF4-FFF2-40B4-BE49-F238E27FC236}">
                <a16:creationId xmlns:a16="http://schemas.microsoft.com/office/drawing/2014/main" id="{D847F2F8-D783-B910-3D6A-4D53F397276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85430" y="390647"/>
            <a:ext cx="4824536" cy="6076706"/>
          </a:xfrm>
          <a:prstGeom prst="rect">
            <a:avLst/>
          </a:prstGeom>
        </p:spPr>
      </p:pic>
    </p:spTree>
    <p:extLst>
      <p:ext uri="{BB962C8B-B14F-4D97-AF65-F5344CB8AC3E}">
        <p14:creationId xmlns:p14="http://schemas.microsoft.com/office/powerpoint/2010/main" val="3656086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rtlCol="0"/>
          <a:lstStyle/>
          <a:p>
            <a:pPr rtl="0"/>
            <a:r>
              <a:rPr lang="en-GB" dirty="0"/>
              <a:t>What do I mean by rescued moments?</a:t>
            </a:r>
            <a:endParaRPr lang="en-gb" dirty="0"/>
          </a:p>
        </p:txBody>
      </p:sp>
      <p:sp>
        <p:nvSpPr>
          <p:cNvPr id="14" name="Content Placeholder 13"/>
          <p:cNvSpPr>
            <a:spLocks noGrp="1"/>
          </p:cNvSpPr>
          <p:nvPr>
            <p:ph idx="1"/>
          </p:nvPr>
        </p:nvSpPr>
        <p:spPr/>
        <p:txBody>
          <a:bodyPr rtlCol="0"/>
          <a:lstStyle/>
          <a:p>
            <a:pPr rtl="0"/>
            <a:r>
              <a:rPr lang="en-gb" dirty="0"/>
              <a:t>As an artist what am </a:t>
            </a:r>
            <a:r>
              <a:rPr lang="en-GB" dirty="0"/>
              <a:t>I</a:t>
            </a:r>
            <a:r>
              <a:rPr lang="en-gb" dirty="0"/>
              <a:t> trying to do? </a:t>
            </a:r>
          </a:p>
          <a:p>
            <a:pPr marL="0" indent="0" rtl="0">
              <a:buNone/>
            </a:pPr>
            <a:endParaRPr lang="en-gb" dirty="0"/>
          </a:p>
          <a:p>
            <a:pPr rtl="0"/>
            <a:endParaRPr lang="en-gb" dirty="0"/>
          </a:p>
          <a:p>
            <a:pPr rtl="0"/>
            <a:endParaRPr lang="en-US" dirty="0"/>
          </a:p>
        </p:txBody>
      </p:sp>
    </p:spTree>
    <p:extLst>
      <p:ext uri="{BB962C8B-B14F-4D97-AF65-F5344CB8AC3E}">
        <p14:creationId xmlns:p14="http://schemas.microsoft.com/office/powerpoint/2010/main" val="1270821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3B17017-E94B-4EAF-DD35-636CE1C8DE1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26935" y="0"/>
            <a:ext cx="5534955" cy="6858000"/>
          </a:xfrm>
          <a:prstGeom prst="rect">
            <a:avLst/>
          </a:prstGeom>
        </p:spPr>
      </p:pic>
    </p:spTree>
    <p:extLst>
      <p:ext uri="{BB962C8B-B14F-4D97-AF65-F5344CB8AC3E}">
        <p14:creationId xmlns:p14="http://schemas.microsoft.com/office/powerpoint/2010/main" val="3731768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C71F4EE2-1B59-62E0-D313-32FA092F2DD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43160" y="0"/>
            <a:ext cx="5502505" cy="6858000"/>
          </a:xfrm>
          <a:prstGeom prst="rect">
            <a:avLst/>
          </a:prstGeom>
        </p:spPr>
      </p:pic>
    </p:spTree>
    <p:extLst>
      <p:ext uri="{BB962C8B-B14F-4D97-AF65-F5344CB8AC3E}">
        <p14:creationId xmlns:p14="http://schemas.microsoft.com/office/powerpoint/2010/main" val="949641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rtlCol="0"/>
          <a:lstStyle/>
          <a:p>
            <a:pPr rtl="0"/>
            <a:r>
              <a:rPr lang="en-GB" dirty="0"/>
              <a:t>Light </a:t>
            </a:r>
            <a:r>
              <a:rPr lang="en-GB"/>
              <a:t>and painting</a:t>
            </a:r>
            <a:endParaRPr lang="en-gb" dirty="0"/>
          </a:p>
        </p:txBody>
      </p:sp>
      <p:sp>
        <p:nvSpPr>
          <p:cNvPr id="14" name="Content Placeholder 13"/>
          <p:cNvSpPr>
            <a:spLocks noGrp="1"/>
          </p:cNvSpPr>
          <p:nvPr>
            <p:ph idx="1"/>
          </p:nvPr>
        </p:nvSpPr>
        <p:spPr/>
        <p:txBody>
          <a:bodyPr rtlCol="0"/>
          <a:lstStyle/>
          <a:p>
            <a:pPr rtl="0"/>
            <a:r>
              <a:rPr lang="en-gb" dirty="0"/>
              <a:t>What does light do to </a:t>
            </a:r>
            <a:r>
              <a:rPr lang="en-gb"/>
              <a:t>a painting?</a:t>
            </a:r>
            <a:endParaRPr lang="en-US" dirty="0"/>
          </a:p>
        </p:txBody>
      </p:sp>
    </p:spTree>
    <p:extLst>
      <p:ext uri="{BB962C8B-B14F-4D97-AF65-F5344CB8AC3E}">
        <p14:creationId xmlns:p14="http://schemas.microsoft.com/office/powerpoint/2010/main" val="665382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067A564-8031-59B3-2A6F-D699B3E8391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39332" y="1364388"/>
            <a:ext cx="6130706" cy="3072723"/>
          </a:xfrm>
          <a:prstGeom prst="rect">
            <a:avLst/>
          </a:prstGeom>
        </p:spPr>
      </p:pic>
      <p:pic>
        <p:nvPicPr>
          <p:cNvPr id="5" name="Picture 4">
            <a:extLst>
              <a:ext uri="{FF2B5EF4-FFF2-40B4-BE49-F238E27FC236}">
                <a16:creationId xmlns:a16="http://schemas.microsoft.com/office/drawing/2014/main" id="{BBB320F6-FBDB-829E-8A73-AD854E403A3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5435" y="1196752"/>
            <a:ext cx="5290177" cy="4464496"/>
          </a:xfrm>
          <a:prstGeom prst="rect">
            <a:avLst/>
          </a:prstGeom>
        </p:spPr>
      </p:pic>
    </p:spTree>
    <p:extLst>
      <p:ext uri="{BB962C8B-B14F-4D97-AF65-F5344CB8AC3E}">
        <p14:creationId xmlns:p14="http://schemas.microsoft.com/office/powerpoint/2010/main" val="8050315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EEE919B-92F9-20EA-ADF2-CF882363C8F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1844" y="376617"/>
            <a:ext cx="9937104" cy="6104765"/>
          </a:xfrm>
          <a:prstGeom prst="rect">
            <a:avLst/>
          </a:prstGeom>
        </p:spPr>
      </p:pic>
    </p:spTree>
    <p:extLst>
      <p:ext uri="{BB962C8B-B14F-4D97-AF65-F5344CB8AC3E}">
        <p14:creationId xmlns:p14="http://schemas.microsoft.com/office/powerpoint/2010/main" val="1729349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5B34418-1790-B32F-7725-1E6D7C06D6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59249" y="0"/>
            <a:ext cx="5870326" cy="6858000"/>
          </a:xfrm>
          <a:prstGeom prst="rect">
            <a:avLst/>
          </a:prstGeom>
        </p:spPr>
      </p:pic>
    </p:spTree>
    <p:extLst>
      <p:ext uri="{BB962C8B-B14F-4D97-AF65-F5344CB8AC3E}">
        <p14:creationId xmlns:p14="http://schemas.microsoft.com/office/powerpoint/2010/main" val="3643931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766362E-270F-1C6B-1A8F-30EEF90D52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82710" y="404664"/>
            <a:ext cx="9325922" cy="6171707"/>
          </a:xfrm>
          <a:prstGeom prst="rect">
            <a:avLst/>
          </a:prstGeom>
        </p:spPr>
      </p:pic>
    </p:spTree>
    <p:extLst>
      <p:ext uri="{BB962C8B-B14F-4D97-AF65-F5344CB8AC3E}">
        <p14:creationId xmlns:p14="http://schemas.microsoft.com/office/powerpoint/2010/main" val="20807771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142A8BA-E18F-7976-8175-70907C6BE8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4835" y="89830"/>
            <a:ext cx="11128169" cy="6579530"/>
          </a:xfrm>
          <a:prstGeom prst="rect">
            <a:avLst/>
          </a:prstGeom>
        </p:spPr>
      </p:pic>
    </p:spTree>
    <p:extLst>
      <p:ext uri="{BB962C8B-B14F-4D97-AF65-F5344CB8AC3E}">
        <p14:creationId xmlns:p14="http://schemas.microsoft.com/office/powerpoint/2010/main" val="3607515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CD33462-3BC1-EBB9-F529-21268347EE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94293" y="286526"/>
            <a:ext cx="7928511" cy="6178664"/>
          </a:xfrm>
          <a:prstGeom prst="rect">
            <a:avLst/>
          </a:prstGeom>
        </p:spPr>
      </p:pic>
    </p:spTree>
    <p:extLst>
      <p:ext uri="{BB962C8B-B14F-4D97-AF65-F5344CB8AC3E}">
        <p14:creationId xmlns:p14="http://schemas.microsoft.com/office/powerpoint/2010/main" val="34383817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7F0A0BC-792B-60D4-6315-58F0AB39D5E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34373" y="1124744"/>
            <a:ext cx="4968552" cy="4125554"/>
          </a:xfrm>
          <a:prstGeom prst="rect">
            <a:avLst/>
          </a:prstGeom>
        </p:spPr>
      </p:pic>
      <p:pic>
        <p:nvPicPr>
          <p:cNvPr id="5" name="Picture 4">
            <a:extLst>
              <a:ext uri="{FF2B5EF4-FFF2-40B4-BE49-F238E27FC236}">
                <a16:creationId xmlns:a16="http://schemas.microsoft.com/office/drawing/2014/main" id="{F2EBEFD3-1F72-38D6-EE0E-001EA16F6CF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0736" y="1124744"/>
            <a:ext cx="4723596" cy="4167512"/>
          </a:xfrm>
          <a:prstGeom prst="rect">
            <a:avLst/>
          </a:prstGeom>
        </p:spPr>
      </p:pic>
    </p:spTree>
    <p:extLst>
      <p:ext uri="{BB962C8B-B14F-4D97-AF65-F5344CB8AC3E}">
        <p14:creationId xmlns:p14="http://schemas.microsoft.com/office/powerpoint/2010/main" val="1460014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Serenity 16x9">
  <a:themeElements>
    <a:clrScheme name="Serenity_16x9">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a:defPPr>
      </a:lstStyle>
    </a:txDef>
  </a:objectDefaults>
  <a:extraClrSchemeLst/>
  <a:extLst>
    <a:ext uri="{05A4C25C-085E-4340-85A3-A5531E510DB2}">
      <thm15:themeFamily xmlns:thm15="http://schemas.microsoft.com/office/thememl/2012/main" name="TF02801109.potx" id="{B47C65E8-9F73-4C4F-A3C2-84725F71438E}" vid="{CFC30A9F-F7E5-41F4-B6B7-D2E5B79E3BFB}"/>
    </a:ext>
  </a:extLst>
</a:theme>
</file>

<file path=ppt/theme/theme2.xml><?xml version="1.0" encoding="utf-8"?>
<a:theme xmlns:a="http://schemas.openxmlformats.org/drawingml/2006/main" name="Office Theme">
  <a:themeElements>
    <a:clrScheme name="Serenity">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Serenity">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DirectSourceMarket xmlns="4873beb7-5857-4685-be1f-d57550cc96cc" xsi:nil="true"/>
    <ApprovalStatus xmlns="4873beb7-5857-4685-be1f-d57550cc96cc">InProgress</ApprovalStatus>
    <MarketSpecific xmlns="4873beb7-5857-4685-be1f-d57550cc96cc">false</MarketSpecific>
    <LocComments xmlns="4873beb7-5857-4685-be1f-d57550cc96cc" xsi:nil="true"/>
    <ThumbnailAssetId xmlns="4873beb7-5857-4685-be1f-d57550cc96cc" xsi:nil="true"/>
    <PrimaryImageGen xmlns="4873beb7-5857-4685-be1f-d57550cc96cc">false</PrimaryImageGen>
    <LegacyData xmlns="4873beb7-5857-4685-be1f-d57550cc96cc" xsi:nil="true"/>
    <LocRecommendedHandoff xmlns="4873beb7-5857-4685-be1f-d57550cc96cc" xsi:nil="true"/>
    <BusinessGroup xmlns="4873beb7-5857-4685-be1f-d57550cc96cc" xsi:nil="true"/>
    <BlockPublish xmlns="4873beb7-5857-4685-be1f-d57550cc96cc">false</BlockPublish>
    <TPFriendlyName xmlns="4873beb7-5857-4685-be1f-d57550cc96cc" xsi:nil="true"/>
    <NumericId xmlns="4873beb7-5857-4685-be1f-d57550cc96cc" xsi:nil="true"/>
    <APEditor xmlns="4873beb7-5857-4685-be1f-d57550cc96cc">
      <UserInfo>
        <DisplayName/>
        <AccountId xsi:nil="true"/>
        <AccountType/>
      </UserInfo>
    </APEditor>
    <SourceTitle xmlns="4873beb7-5857-4685-be1f-d57550cc96cc" xsi:nil="true"/>
    <OpenTemplate xmlns="4873beb7-5857-4685-be1f-d57550cc96cc">true</OpenTemplate>
    <UALocComments xmlns="4873beb7-5857-4685-be1f-d57550cc96cc" xsi:nil="true"/>
    <ParentAssetId xmlns="4873beb7-5857-4685-be1f-d57550cc96cc" xsi:nil="true"/>
    <IntlLangReviewDate xmlns="4873beb7-5857-4685-be1f-d57550cc96cc" xsi:nil="true"/>
    <FeatureTagsTaxHTField0 xmlns="4873beb7-5857-4685-be1f-d57550cc96cc">
      <Terms xmlns="http://schemas.microsoft.com/office/infopath/2007/PartnerControls"/>
    </FeatureTagsTaxHTField0>
    <PublishStatusLookup xmlns="4873beb7-5857-4685-be1f-d57550cc96cc">
      <Value>1360506</Value>
    </PublishStatusLookup>
    <Providers xmlns="4873beb7-5857-4685-be1f-d57550cc96cc" xsi:nil="true"/>
    <MachineTranslated xmlns="4873beb7-5857-4685-be1f-d57550cc96cc">false</MachineTranslated>
    <OriginalSourceMarket xmlns="4873beb7-5857-4685-be1f-d57550cc96cc" xsi:nil="true"/>
    <APDescription xmlns="4873beb7-5857-4685-be1f-d57550cc96cc" xsi:nil="true"/>
    <ClipArtFilename xmlns="4873beb7-5857-4685-be1f-d57550cc96cc" xsi:nil="true"/>
    <ContentItem xmlns="4873beb7-5857-4685-be1f-d57550cc96cc" xsi:nil="true"/>
    <TPInstallLocation xmlns="4873beb7-5857-4685-be1f-d57550cc96cc" xsi:nil="true"/>
    <PublishTargets xmlns="4873beb7-5857-4685-be1f-d57550cc96cc">OfficeOnlineVNext</PublishTargets>
    <TimesCloned xmlns="4873beb7-5857-4685-be1f-d57550cc96cc" xsi:nil="true"/>
    <AssetStart xmlns="4873beb7-5857-4685-be1f-d57550cc96cc">2011-12-12T13:37:00+00:00</AssetStart>
    <Provider xmlns="4873beb7-5857-4685-be1f-d57550cc96cc" xsi:nil="true"/>
    <AcquiredFrom xmlns="4873beb7-5857-4685-be1f-d57550cc96cc">Internal MS</AcquiredFrom>
    <FriendlyTitle xmlns="4873beb7-5857-4685-be1f-d57550cc96cc" xsi:nil="true"/>
    <LastHandOff xmlns="4873beb7-5857-4685-be1f-d57550cc96cc" xsi:nil="true"/>
    <TPClientViewer xmlns="4873beb7-5857-4685-be1f-d57550cc96cc" xsi:nil="true"/>
    <UACurrentWords xmlns="4873beb7-5857-4685-be1f-d57550cc96cc" xsi:nil="true"/>
    <ArtSampleDocs xmlns="4873beb7-5857-4685-be1f-d57550cc96cc" xsi:nil="true"/>
    <UALocRecommendation xmlns="4873beb7-5857-4685-be1f-d57550cc96cc">Localize</UALocRecommendation>
    <Manager xmlns="4873beb7-5857-4685-be1f-d57550cc96cc" xsi:nil="true"/>
    <ShowIn xmlns="4873beb7-5857-4685-be1f-d57550cc96cc">Show everywhere</ShowIn>
    <UANotes xmlns="4873beb7-5857-4685-be1f-d57550cc96cc" xsi:nil="true"/>
    <TemplateStatus xmlns="4873beb7-5857-4685-be1f-d57550cc96cc">Complete</TemplateStatus>
    <InternalTagsTaxHTField0 xmlns="4873beb7-5857-4685-be1f-d57550cc96cc">
      <Terms xmlns="http://schemas.microsoft.com/office/infopath/2007/PartnerControls"/>
    </InternalTagsTaxHTField0>
    <CSXHash xmlns="4873beb7-5857-4685-be1f-d57550cc96cc" xsi:nil="true"/>
    <Downloads xmlns="4873beb7-5857-4685-be1f-d57550cc96cc">0</Downloads>
    <VoteCount xmlns="4873beb7-5857-4685-be1f-d57550cc96cc" xsi:nil="true"/>
    <OOCacheId xmlns="4873beb7-5857-4685-be1f-d57550cc96cc" xsi:nil="true"/>
    <IsDeleted xmlns="4873beb7-5857-4685-be1f-d57550cc96cc">false</IsDeleted>
    <AssetExpire xmlns="4873beb7-5857-4685-be1f-d57550cc96cc">2035-01-01T08:00:00+00:00</AssetExpire>
    <DSATActionTaken xmlns="4873beb7-5857-4685-be1f-d57550cc96cc" xsi:nil="true"/>
    <CSXSubmissionMarket xmlns="4873beb7-5857-4685-be1f-d57550cc96cc" xsi:nil="true"/>
    <TPExecutable xmlns="4873beb7-5857-4685-be1f-d57550cc96cc" xsi:nil="true"/>
    <SubmitterId xmlns="4873beb7-5857-4685-be1f-d57550cc96cc" xsi:nil="true"/>
    <EditorialTags xmlns="4873beb7-5857-4685-be1f-d57550cc96cc" xsi:nil="true"/>
    <ApprovalLog xmlns="4873beb7-5857-4685-be1f-d57550cc96cc" xsi:nil="true"/>
    <AssetType xmlns="4873beb7-5857-4685-be1f-d57550cc96cc">TP</AssetType>
    <BugNumber xmlns="4873beb7-5857-4685-be1f-d57550cc96cc" xsi:nil="true"/>
    <CSXSubmissionDate xmlns="4873beb7-5857-4685-be1f-d57550cc96cc" xsi:nil="true"/>
    <CSXUpdate xmlns="4873beb7-5857-4685-be1f-d57550cc96cc">false</CSXUpdate>
    <Milestone xmlns="4873beb7-5857-4685-be1f-d57550cc96cc" xsi:nil="true"/>
    <RecommendationsModifier xmlns="4873beb7-5857-4685-be1f-d57550cc96cc" xsi:nil="true"/>
    <OriginAsset xmlns="4873beb7-5857-4685-be1f-d57550cc96cc" xsi:nil="true"/>
    <TPComponent xmlns="4873beb7-5857-4685-be1f-d57550cc96cc" xsi:nil="true"/>
    <AssetId xmlns="4873beb7-5857-4685-be1f-d57550cc96cc">TP102801108</AssetId>
    <IntlLocPriority xmlns="4873beb7-5857-4685-be1f-d57550cc96cc" xsi:nil="true"/>
    <PolicheckWords xmlns="4873beb7-5857-4685-be1f-d57550cc96cc" xsi:nil="true"/>
    <TPLaunchHelpLink xmlns="4873beb7-5857-4685-be1f-d57550cc96cc" xsi:nil="true"/>
    <TPApplication xmlns="4873beb7-5857-4685-be1f-d57550cc96cc" xsi:nil="true"/>
    <CrawlForDependencies xmlns="4873beb7-5857-4685-be1f-d57550cc96cc">false</CrawlForDependencies>
    <HandoffToMSDN xmlns="4873beb7-5857-4685-be1f-d57550cc96cc" xsi:nil="true"/>
    <PlannedPubDate xmlns="4873beb7-5857-4685-be1f-d57550cc96cc" xsi:nil="true"/>
    <IntlLangReviewer xmlns="4873beb7-5857-4685-be1f-d57550cc96cc" xsi:nil="true"/>
    <TrustLevel xmlns="4873beb7-5857-4685-be1f-d57550cc96cc">1 Microsoft Managed Content</TrustLevel>
    <LocLastLocAttemptVersionLookup xmlns="4873beb7-5857-4685-be1f-d57550cc96cc">706526</LocLastLocAttemptVersionLookup>
    <IsSearchable xmlns="4873beb7-5857-4685-be1f-d57550cc96cc">true</IsSearchable>
    <TemplateTemplateType xmlns="4873beb7-5857-4685-be1f-d57550cc96cc">PowerPoint Presentation Template</TemplateTemplateType>
    <CampaignTagsTaxHTField0 xmlns="4873beb7-5857-4685-be1f-d57550cc96cc">
      <Terms xmlns="http://schemas.microsoft.com/office/infopath/2007/PartnerControls"/>
    </CampaignTagsTaxHTField0>
    <TPNamespace xmlns="4873beb7-5857-4685-be1f-d57550cc96cc" xsi:nil="true"/>
    <TaxCatchAll xmlns="4873beb7-5857-4685-be1f-d57550cc96cc"/>
    <Markets xmlns="4873beb7-5857-4685-be1f-d57550cc96cc"/>
    <UAProjectedTotalWords xmlns="4873beb7-5857-4685-be1f-d57550cc96cc" xsi:nil="true"/>
    <IntlLangReview xmlns="4873beb7-5857-4685-be1f-d57550cc96cc">false</IntlLangReview>
    <OutputCachingOn xmlns="4873beb7-5857-4685-be1f-d57550cc96cc">false</OutputCachingOn>
    <AverageRating xmlns="4873beb7-5857-4685-be1f-d57550cc96cc" xsi:nil="true"/>
    <APAuthor xmlns="4873beb7-5857-4685-be1f-d57550cc96cc">
      <UserInfo>
        <DisplayName>REDMOND\v-soujap</DisplayName>
        <AccountId>1954</AccountId>
        <AccountType/>
      </UserInfo>
    </APAuthor>
    <LocManualTestRequired xmlns="4873beb7-5857-4685-be1f-d57550cc96cc">false</LocManualTestRequired>
    <TPCommandLine xmlns="4873beb7-5857-4685-be1f-d57550cc96cc" xsi:nil="true"/>
    <TPAppVersion xmlns="4873beb7-5857-4685-be1f-d57550cc96cc" xsi:nil="true"/>
    <EditorialStatus xmlns="4873beb7-5857-4685-be1f-d57550cc96cc">Complete</EditorialStatus>
    <LastModifiedDateTime xmlns="4873beb7-5857-4685-be1f-d57550cc96cc" xsi:nil="true"/>
    <ScenarioTagsTaxHTField0 xmlns="4873beb7-5857-4685-be1f-d57550cc96cc">
      <Terms xmlns="http://schemas.microsoft.com/office/infopath/2007/PartnerControls"/>
    </ScenarioTagsTaxHTField0>
    <OriginalRelease xmlns="4873beb7-5857-4685-be1f-d57550cc96cc">14</OriginalRelease>
    <TPLaunchHelpLinkType xmlns="4873beb7-5857-4685-be1f-d57550cc96cc">Template</TPLaunchHelpLinkType>
    <LocalizationTagsTaxHTField0 xmlns="4873beb7-5857-4685-be1f-d57550cc96cc">
      <Terms xmlns="http://schemas.microsoft.com/office/infopath/2007/PartnerControls"/>
    </LocalizationTagsTaxHTField0>
    <LocMarketGroupTiers2 xmlns="4873beb7-5857-4685-be1f-d57550cc96cc" xsi:nil="true"/>
  </documentManagement>
</p:properties>
</file>

<file path=customXml/item3.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11E33DF-2340-4F4E-B874-B73FEFEBFC8D}">
  <ds:schemaRefs>
    <ds:schemaRef ds:uri="http://schemas.microsoft.com/sharepoint/v3/contenttype/forms"/>
  </ds:schemaRefs>
</ds:datastoreItem>
</file>

<file path=customXml/itemProps2.xml><?xml version="1.0" encoding="utf-8"?>
<ds:datastoreItem xmlns:ds="http://schemas.openxmlformats.org/officeDocument/2006/customXml" ds:itemID="{0F249165-F638-412C-8E0A-DFB7045CA2E0}">
  <ds:schemaRefs>
    <ds:schemaRef ds:uri="4873beb7-5857-4685-be1f-d57550cc96cc"/>
    <ds:schemaRef ds:uri="http://schemas.openxmlformats.org/package/2006/metadata/core-properties"/>
    <ds:schemaRef ds:uri="http://purl.org/dc/terms/"/>
    <ds:schemaRef ds:uri="http://schemas.microsoft.com/office/2006/documentManagement/types"/>
    <ds:schemaRef ds:uri="http://purl.org/dc/elements/1.1/"/>
    <ds:schemaRef ds:uri="http://schemas.microsoft.com/office/2006/metadata/properties"/>
    <ds:schemaRef ds:uri="http://schemas.microsoft.com/office/infopath/2007/PartnerControls"/>
    <ds:schemaRef ds:uri="http://www.w3.org/XML/1998/namespace"/>
    <ds:schemaRef ds:uri="http://purl.org/dc/dcmitype/"/>
  </ds:schemaRefs>
</ds:datastoreItem>
</file>

<file path=customXml/itemProps3.xml><?xml version="1.0" encoding="utf-8"?>
<ds:datastoreItem xmlns:ds="http://schemas.openxmlformats.org/officeDocument/2006/customXml" ds:itemID="{4683C129-7B42-490A-AD74-E9303BC76D3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Serenity nature presentation (widescreen)</Template>
  <TotalTime>921</TotalTime>
  <Words>2101</Words>
  <Application>Microsoft Office PowerPoint</Application>
  <PresentationFormat>Custom</PresentationFormat>
  <Paragraphs>81</Paragraphs>
  <Slides>17</Slides>
  <Notes>12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Calibri</vt:lpstr>
      <vt:lpstr>Euphemia</vt:lpstr>
      <vt:lpstr>Serenity 16x9</vt:lpstr>
      <vt:lpstr>Rescued Moments in art</vt:lpstr>
      <vt:lpstr>About me</vt:lpstr>
      <vt:lpstr>PowerPoint Presentation</vt:lpstr>
      <vt:lpstr>How do I paint?</vt:lpstr>
      <vt:lpstr>PowerPoint Presentation</vt:lpstr>
      <vt:lpstr>PowerPoint Presentation</vt:lpstr>
      <vt:lpstr>What do I mean by rescued moments?</vt:lpstr>
      <vt:lpstr>PowerPoint Presentation</vt:lpstr>
      <vt:lpstr>PowerPoint Presentation</vt:lpstr>
      <vt:lpstr>Light and painting</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Rescued Moments in landscape art</dc:title>
  <dc:creator>Terence Harbinson</dc:creator>
  <cp:lastModifiedBy>Terence Harbinson</cp:lastModifiedBy>
  <cp:revision>12</cp:revision>
  <dcterms:created xsi:type="dcterms:W3CDTF">2023-06-16T13:21:37Z</dcterms:created>
  <dcterms:modified xsi:type="dcterms:W3CDTF">2025-02-17T14:55:34Z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0x0101006EDDDB5EE6D98C44930B742096920B300400F5B6D36B3EF94B4E9A635CDF2A18F5B8</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