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0" r:id="rId3"/>
    <p:sldId id="257" r:id="rId4"/>
    <p:sldId id="258" r:id="rId5"/>
    <p:sldId id="259" r:id="rId6"/>
    <p:sldId id="260" r:id="rId7"/>
    <p:sldId id="261" r:id="rId8"/>
    <p:sldId id="262" r:id="rId9"/>
    <p:sldId id="263" r:id="rId10"/>
    <p:sldId id="264" r:id="rId11"/>
    <p:sldId id="266" r:id="rId12"/>
    <p:sldId id="267" r:id="rId13"/>
    <p:sldId id="268" r:id="rId14"/>
    <p:sldId id="275" r:id="rId15"/>
    <p:sldId id="270" r:id="rId16"/>
    <p:sldId id="271" r:id="rId17"/>
    <p:sldId id="272" r:id="rId18"/>
    <p:sldId id="273" r:id="rId19"/>
    <p:sldId id="276" r:id="rId20"/>
    <p:sldId id="279" r:id="rId21"/>
    <p:sldId id="27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5"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ence Harbinson" userId="4af357ebd2433e94" providerId="LiveId" clId="{80AA8EE2-EB86-4A4C-B1D0-A8FD41693F85}"/>
    <pc:docChg chg="undo custSel addSld delSld modSld sldOrd">
      <pc:chgData name="Terence Harbinson" userId="4af357ebd2433e94" providerId="LiveId" clId="{80AA8EE2-EB86-4A4C-B1D0-A8FD41693F85}" dt="2025-02-19T20:46:30.518" v="4103" actId="20577"/>
      <pc:docMkLst>
        <pc:docMk/>
      </pc:docMkLst>
      <pc:sldChg chg="modSp mod">
        <pc:chgData name="Terence Harbinson" userId="4af357ebd2433e94" providerId="LiveId" clId="{80AA8EE2-EB86-4A4C-B1D0-A8FD41693F85}" dt="2025-02-19T20:46:30.518" v="4103" actId="20577"/>
        <pc:sldMkLst>
          <pc:docMk/>
          <pc:sldMk cId="1933754092" sldId="256"/>
        </pc:sldMkLst>
        <pc:spChg chg="mod">
          <ac:chgData name="Terence Harbinson" userId="4af357ebd2433e94" providerId="LiveId" clId="{80AA8EE2-EB86-4A4C-B1D0-A8FD41693F85}" dt="2025-02-19T20:46:30.518" v="4103" actId="20577"/>
          <ac:spMkLst>
            <pc:docMk/>
            <pc:sldMk cId="1933754092" sldId="256"/>
            <ac:spMk id="2" creationId="{5C1B7ECF-0B1E-C394-7EC3-D751390477C7}"/>
          </ac:spMkLst>
        </pc:spChg>
      </pc:sldChg>
      <pc:sldChg chg="modSp mod">
        <pc:chgData name="Terence Harbinson" userId="4af357ebd2433e94" providerId="LiveId" clId="{80AA8EE2-EB86-4A4C-B1D0-A8FD41693F85}" dt="2025-02-19T20:39:03.653" v="4034" actId="20577"/>
        <pc:sldMkLst>
          <pc:docMk/>
          <pc:sldMk cId="2136199474" sldId="257"/>
        </pc:sldMkLst>
        <pc:spChg chg="mod">
          <ac:chgData name="Terence Harbinson" userId="4af357ebd2433e94" providerId="LiveId" clId="{80AA8EE2-EB86-4A4C-B1D0-A8FD41693F85}" dt="2025-02-19T20:39:03.653" v="4034" actId="20577"/>
          <ac:spMkLst>
            <pc:docMk/>
            <pc:sldMk cId="2136199474" sldId="257"/>
            <ac:spMk id="2" creationId="{06AA3684-3BF8-9F7F-F113-D19D68040171}"/>
          </ac:spMkLst>
        </pc:spChg>
        <pc:spChg chg="mod">
          <ac:chgData name="Terence Harbinson" userId="4af357ebd2433e94" providerId="LiveId" clId="{80AA8EE2-EB86-4A4C-B1D0-A8FD41693F85}" dt="2025-02-19T20:34:55.647" v="3989" actId="20577"/>
          <ac:spMkLst>
            <pc:docMk/>
            <pc:sldMk cId="2136199474" sldId="257"/>
            <ac:spMk id="4" creationId="{EF1AAB5C-9CF6-41C7-9693-A50F51979475}"/>
          </ac:spMkLst>
        </pc:spChg>
      </pc:sldChg>
      <pc:sldChg chg="modSp mod">
        <pc:chgData name="Terence Harbinson" userId="4af357ebd2433e94" providerId="LiveId" clId="{80AA8EE2-EB86-4A4C-B1D0-A8FD41693F85}" dt="2025-02-19T20:39:19.731" v="4043" actId="20577"/>
        <pc:sldMkLst>
          <pc:docMk/>
          <pc:sldMk cId="1938609658" sldId="258"/>
        </pc:sldMkLst>
        <pc:spChg chg="mod">
          <ac:chgData name="Terence Harbinson" userId="4af357ebd2433e94" providerId="LiveId" clId="{80AA8EE2-EB86-4A4C-B1D0-A8FD41693F85}" dt="2025-02-19T20:39:19.731" v="4043" actId="20577"/>
          <ac:spMkLst>
            <pc:docMk/>
            <pc:sldMk cId="1938609658" sldId="258"/>
            <ac:spMk id="2" creationId="{AFC75F86-54F1-CF3B-1714-4687D162EA5F}"/>
          </ac:spMkLst>
        </pc:spChg>
        <pc:spChg chg="mod">
          <ac:chgData name="Terence Harbinson" userId="4af357ebd2433e94" providerId="LiveId" clId="{80AA8EE2-EB86-4A4C-B1D0-A8FD41693F85}" dt="2025-02-19T20:35:21.834" v="3996" actId="20577"/>
          <ac:spMkLst>
            <pc:docMk/>
            <pc:sldMk cId="1938609658" sldId="258"/>
            <ac:spMk id="4" creationId="{B78E1E96-EDDF-1E8A-410D-E32A8194080C}"/>
          </ac:spMkLst>
        </pc:spChg>
      </pc:sldChg>
      <pc:sldChg chg="modSp mod">
        <pc:chgData name="Terence Harbinson" userId="4af357ebd2433e94" providerId="LiveId" clId="{80AA8EE2-EB86-4A4C-B1D0-A8FD41693F85}" dt="2025-02-19T20:39:28.356" v="4052" actId="20577"/>
        <pc:sldMkLst>
          <pc:docMk/>
          <pc:sldMk cId="569246085" sldId="259"/>
        </pc:sldMkLst>
        <pc:spChg chg="mod">
          <ac:chgData name="Terence Harbinson" userId="4af357ebd2433e94" providerId="LiveId" clId="{80AA8EE2-EB86-4A4C-B1D0-A8FD41693F85}" dt="2025-02-19T20:39:28.356" v="4052" actId="20577"/>
          <ac:spMkLst>
            <pc:docMk/>
            <pc:sldMk cId="569246085" sldId="259"/>
            <ac:spMk id="2" creationId="{E92A1B0F-3702-9199-7405-BED9B26E9494}"/>
          </ac:spMkLst>
        </pc:spChg>
        <pc:spChg chg="mod">
          <ac:chgData name="Terence Harbinson" userId="4af357ebd2433e94" providerId="LiveId" clId="{80AA8EE2-EB86-4A4C-B1D0-A8FD41693F85}" dt="2025-02-19T20:35:46.536" v="3997" actId="12"/>
          <ac:spMkLst>
            <pc:docMk/>
            <pc:sldMk cId="569246085" sldId="259"/>
            <ac:spMk id="4" creationId="{91113959-3ABD-2BA5-6255-71410FC69CE8}"/>
          </ac:spMkLst>
        </pc:spChg>
      </pc:sldChg>
      <pc:sldChg chg="modSp mod">
        <pc:chgData name="Terence Harbinson" userId="4af357ebd2433e94" providerId="LiveId" clId="{80AA8EE2-EB86-4A4C-B1D0-A8FD41693F85}" dt="2025-02-19T20:39:35.449" v="4061" actId="20577"/>
        <pc:sldMkLst>
          <pc:docMk/>
          <pc:sldMk cId="3341451706" sldId="260"/>
        </pc:sldMkLst>
        <pc:spChg chg="mod">
          <ac:chgData name="Terence Harbinson" userId="4af357ebd2433e94" providerId="LiveId" clId="{80AA8EE2-EB86-4A4C-B1D0-A8FD41693F85}" dt="2025-02-19T20:39:35.449" v="4061" actId="20577"/>
          <ac:spMkLst>
            <pc:docMk/>
            <pc:sldMk cId="3341451706" sldId="260"/>
            <ac:spMk id="2" creationId="{5FE48EE2-F3DF-9E3A-7CE5-25EC1B8F819B}"/>
          </ac:spMkLst>
        </pc:spChg>
        <pc:spChg chg="mod">
          <ac:chgData name="Terence Harbinson" userId="4af357ebd2433e94" providerId="LiveId" clId="{80AA8EE2-EB86-4A4C-B1D0-A8FD41693F85}" dt="2025-02-19T20:36:02.895" v="3998" actId="12"/>
          <ac:spMkLst>
            <pc:docMk/>
            <pc:sldMk cId="3341451706" sldId="260"/>
            <ac:spMk id="4" creationId="{109D78A8-CDD4-6B3B-852E-EBB17853C88A}"/>
          </ac:spMkLst>
        </pc:spChg>
      </pc:sldChg>
      <pc:sldChg chg="modSp mod">
        <pc:chgData name="Terence Harbinson" userId="4af357ebd2433e94" providerId="LiveId" clId="{80AA8EE2-EB86-4A4C-B1D0-A8FD41693F85}" dt="2025-02-19T20:39:43.777" v="4070" actId="20577"/>
        <pc:sldMkLst>
          <pc:docMk/>
          <pc:sldMk cId="2168816996" sldId="261"/>
        </pc:sldMkLst>
        <pc:spChg chg="mod">
          <ac:chgData name="Terence Harbinson" userId="4af357ebd2433e94" providerId="LiveId" clId="{80AA8EE2-EB86-4A4C-B1D0-A8FD41693F85}" dt="2025-02-19T20:39:43.777" v="4070" actId="20577"/>
          <ac:spMkLst>
            <pc:docMk/>
            <pc:sldMk cId="2168816996" sldId="261"/>
            <ac:spMk id="2" creationId="{1FF70753-A0FE-43B9-47DB-63A4812EFD8B}"/>
          </ac:spMkLst>
        </pc:spChg>
        <pc:spChg chg="mod">
          <ac:chgData name="Terence Harbinson" userId="4af357ebd2433e94" providerId="LiveId" clId="{80AA8EE2-EB86-4A4C-B1D0-A8FD41693F85}" dt="2025-02-17T17:13:06.344" v="3860" actId="20577"/>
          <ac:spMkLst>
            <pc:docMk/>
            <pc:sldMk cId="2168816996" sldId="261"/>
            <ac:spMk id="4" creationId="{8C517861-D876-3C97-2979-241A5C806DED}"/>
          </ac:spMkLst>
        </pc:spChg>
      </pc:sldChg>
      <pc:sldChg chg="modSp mod ord">
        <pc:chgData name="Terence Harbinson" userId="4af357ebd2433e94" providerId="LiveId" clId="{80AA8EE2-EB86-4A4C-B1D0-A8FD41693F85}" dt="2025-02-19T20:39:50.574" v="4079" actId="20577"/>
        <pc:sldMkLst>
          <pc:docMk/>
          <pc:sldMk cId="1515985601" sldId="262"/>
        </pc:sldMkLst>
        <pc:spChg chg="mod">
          <ac:chgData name="Terence Harbinson" userId="4af357ebd2433e94" providerId="LiveId" clId="{80AA8EE2-EB86-4A4C-B1D0-A8FD41693F85}" dt="2025-02-19T20:39:50.574" v="4079" actId="20577"/>
          <ac:spMkLst>
            <pc:docMk/>
            <pc:sldMk cId="1515985601" sldId="262"/>
            <ac:spMk id="2" creationId="{211C96D2-D8F5-9C0C-3998-5977088EB1AE}"/>
          </ac:spMkLst>
        </pc:spChg>
        <pc:spChg chg="mod">
          <ac:chgData name="Terence Harbinson" userId="4af357ebd2433e94" providerId="LiveId" clId="{80AA8EE2-EB86-4A4C-B1D0-A8FD41693F85}" dt="2025-02-17T17:13:26.189" v="3862" actId="12"/>
          <ac:spMkLst>
            <pc:docMk/>
            <pc:sldMk cId="1515985601" sldId="262"/>
            <ac:spMk id="4" creationId="{ECD1DC6B-ED57-1F1D-0AF9-DFB62E636631}"/>
          </ac:spMkLst>
        </pc:spChg>
      </pc:sldChg>
      <pc:sldChg chg="modSp mod">
        <pc:chgData name="Terence Harbinson" userId="4af357ebd2433e94" providerId="LiveId" clId="{80AA8EE2-EB86-4A4C-B1D0-A8FD41693F85}" dt="2025-02-19T20:39:58.058" v="4088" actId="20577"/>
        <pc:sldMkLst>
          <pc:docMk/>
          <pc:sldMk cId="2009899666" sldId="263"/>
        </pc:sldMkLst>
        <pc:spChg chg="mod">
          <ac:chgData name="Terence Harbinson" userId="4af357ebd2433e94" providerId="LiveId" clId="{80AA8EE2-EB86-4A4C-B1D0-A8FD41693F85}" dt="2025-02-19T20:39:58.058" v="4088" actId="20577"/>
          <ac:spMkLst>
            <pc:docMk/>
            <pc:sldMk cId="2009899666" sldId="263"/>
            <ac:spMk id="2" creationId="{A40B7B17-35E0-AD9C-62F7-1E30C5F01EFC}"/>
          </ac:spMkLst>
        </pc:spChg>
        <pc:spChg chg="mod">
          <ac:chgData name="Terence Harbinson" userId="4af357ebd2433e94" providerId="LiveId" clId="{80AA8EE2-EB86-4A4C-B1D0-A8FD41693F85}" dt="2025-02-17T17:13:51.803" v="3865" actId="12"/>
          <ac:spMkLst>
            <pc:docMk/>
            <pc:sldMk cId="2009899666" sldId="263"/>
            <ac:spMk id="4" creationId="{D0E5FFA1-CAFD-9770-5098-3F987E945C44}"/>
          </ac:spMkLst>
        </pc:spChg>
      </pc:sldChg>
      <pc:sldChg chg="modSp new mod">
        <pc:chgData name="Terence Harbinson" userId="4af357ebd2433e94" providerId="LiveId" clId="{80AA8EE2-EB86-4A4C-B1D0-A8FD41693F85}" dt="2024-10-08T12:54:03.098" v="44" actId="20577"/>
        <pc:sldMkLst>
          <pc:docMk/>
          <pc:sldMk cId="3636549992" sldId="264"/>
        </pc:sldMkLst>
      </pc:sldChg>
      <pc:sldChg chg="addSp delSp modSp new del mod ord delAnim modAnim">
        <pc:chgData name="Terence Harbinson" userId="4af357ebd2433e94" providerId="LiveId" clId="{80AA8EE2-EB86-4A4C-B1D0-A8FD41693F85}" dt="2024-10-09T11:15:11.423" v="100" actId="2696"/>
        <pc:sldMkLst>
          <pc:docMk/>
          <pc:sldMk cId="3510584378" sldId="265"/>
        </pc:sldMkLst>
      </pc:sldChg>
      <pc:sldChg chg="addSp delSp modSp new mod ord">
        <pc:chgData name="Terence Harbinson" userId="4af357ebd2433e94" providerId="LiveId" clId="{80AA8EE2-EB86-4A4C-B1D0-A8FD41693F85}" dt="2025-02-19T20:37:04.909" v="4001" actId="20577"/>
        <pc:sldMkLst>
          <pc:docMk/>
          <pc:sldMk cId="2201810081" sldId="266"/>
        </pc:sldMkLst>
        <pc:spChg chg="mod">
          <ac:chgData name="Terence Harbinson" userId="4af357ebd2433e94" providerId="LiveId" clId="{80AA8EE2-EB86-4A4C-B1D0-A8FD41693F85}" dt="2025-02-19T20:37:04.909" v="4001" actId="20577"/>
          <ac:spMkLst>
            <pc:docMk/>
            <pc:sldMk cId="2201810081" sldId="266"/>
            <ac:spMk id="2" creationId="{FB7A8425-64D6-43CB-2ED4-948A34556C31}"/>
          </ac:spMkLst>
        </pc:spChg>
        <pc:spChg chg="mod">
          <ac:chgData name="Terence Harbinson" userId="4af357ebd2433e94" providerId="LiveId" clId="{80AA8EE2-EB86-4A4C-B1D0-A8FD41693F85}" dt="2025-02-17T17:14:19.798" v="3869" actId="20577"/>
          <ac:spMkLst>
            <pc:docMk/>
            <pc:sldMk cId="2201810081" sldId="266"/>
            <ac:spMk id="4" creationId="{1352A90B-9AC9-D4B4-1F84-F80F59867A3A}"/>
          </ac:spMkLst>
        </pc:spChg>
      </pc:sldChg>
      <pc:sldChg chg="addSp delSp modSp new mod">
        <pc:chgData name="Terence Harbinson" userId="4af357ebd2433e94" providerId="LiveId" clId="{80AA8EE2-EB86-4A4C-B1D0-A8FD41693F85}" dt="2025-02-19T20:40:43.697" v="4090" actId="20577"/>
        <pc:sldMkLst>
          <pc:docMk/>
          <pc:sldMk cId="1076890282" sldId="267"/>
        </pc:sldMkLst>
        <pc:spChg chg="mod">
          <ac:chgData name="Terence Harbinson" userId="4af357ebd2433e94" providerId="LiveId" clId="{80AA8EE2-EB86-4A4C-B1D0-A8FD41693F85}" dt="2025-02-19T20:40:43.697" v="4090" actId="20577"/>
          <ac:spMkLst>
            <pc:docMk/>
            <pc:sldMk cId="1076890282" sldId="267"/>
            <ac:spMk id="2" creationId="{7A98CA0A-2E3F-6BBB-5A72-5FEE23144AE7}"/>
          </ac:spMkLst>
        </pc:spChg>
        <pc:spChg chg="mod">
          <ac:chgData name="Terence Harbinson" userId="4af357ebd2433e94" providerId="LiveId" clId="{80AA8EE2-EB86-4A4C-B1D0-A8FD41693F85}" dt="2025-02-17T17:14:38.664" v="3871" actId="12"/>
          <ac:spMkLst>
            <pc:docMk/>
            <pc:sldMk cId="1076890282" sldId="267"/>
            <ac:spMk id="4" creationId="{44441D24-2E8A-A3A4-2026-B9A0E24B2C3C}"/>
          </ac:spMkLst>
        </pc:spChg>
      </pc:sldChg>
      <pc:sldChg chg="addSp delSp modSp new del">
        <pc:chgData name="Terence Harbinson" userId="4af357ebd2433e94" providerId="LiveId" clId="{80AA8EE2-EB86-4A4C-B1D0-A8FD41693F85}" dt="2024-10-09T11:13:15.528" v="90" actId="2696"/>
        <pc:sldMkLst>
          <pc:docMk/>
          <pc:sldMk cId="2196408519" sldId="267"/>
        </pc:sldMkLst>
      </pc:sldChg>
      <pc:sldChg chg="addSp delSp modSp new mod">
        <pc:chgData name="Terence Harbinson" userId="4af357ebd2433e94" providerId="LiveId" clId="{80AA8EE2-EB86-4A4C-B1D0-A8FD41693F85}" dt="2025-02-19T20:40:53.963" v="4093" actId="20577"/>
        <pc:sldMkLst>
          <pc:docMk/>
          <pc:sldMk cId="2014694413" sldId="268"/>
        </pc:sldMkLst>
        <pc:spChg chg="mod">
          <ac:chgData name="Terence Harbinson" userId="4af357ebd2433e94" providerId="LiveId" clId="{80AA8EE2-EB86-4A4C-B1D0-A8FD41693F85}" dt="2025-02-19T20:40:53.963" v="4093" actId="20577"/>
          <ac:spMkLst>
            <pc:docMk/>
            <pc:sldMk cId="2014694413" sldId="268"/>
            <ac:spMk id="2" creationId="{A015B55E-908E-B90D-D30D-174AF632456F}"/>
          </ac:spMkLst>
        </pc:spChg>
      </pc:sldChg>
      <pc:sldChg chg="modSp new del mod">
        <pc:chgData name="Terence Harbinson" userId="4af357ebd2433e94" providerId="LiveId" clId="{80AA8EE2-EB86-4A4C-B1D0-A8FD41693F85}" dt="2025-02-19T20:04:42.527" v="3972" actId="2696"/>
        <pc:sldMkLst>
          <pc:docMk/>
          <pc:sldMk cId="491740128" sldId="269"/>
        </pc:sldMkLst>
      </pc:sldChg>
      <pc:sldChg chg="addSp delSp modSp new del">
        <pc:chgData name="Terence Harbinson" userId="4af357ebd2433e94" providerId="LiveId" clId="{80AA8EE2-EB86-4A4C-B1D0-A8FD41693F85}" dt="2024-10-09T11:20:06.705" v="110" actId="2696"/>
        <pc:sldMkLst>
          <pc:docMk/>
          <pc:sldMk cId="560510545" sldId="269"/>
        </pc:sldMkLst>
      </pc:sldChg>
      <pc:sldChg chg="addSp delSp modSp new del">
        <pc:chgData name="Terence Harbinson" userId="4af357ebd2433e94" providerId="LiveId" clId="{80AA8EE2-EB86-4A4C-B1D0-A8FD41693F85}" dt="2024-10-09T11:17:52.413" v="107" actId="2696"/>
        <pc:sldMkLst>
          <pc:docMk/>
          <pc:sldMk cId="1363652133" sldId="269"/>
        </pc:sldMkLst>
      </pc:sldChg>
      <pc:sldChg chg="new del">
        <pc:chgData name="Terence Harbinson" userId="4af357ebd2433e94" providerId="LiveId" clId="{80AA8EE2-EB86-4A4C-B1D0-A8FD41693F85}" dt="2024-10-09T11:20:45.458" v="112" actId="2696"/>
        <pc:sldMkLst>
          <pc:docMk/>
          <pc:sldMk cId="3494366911" sldId="269"/>
        </pc:sldMkLst>
      </pc:sldChg>
      <pc:sldChg chg="addSp delSp modSp new mod">
        <pc:chgData name="Terence Harbinson" userId="4af357ebd2433e94" providerId="LiveId" clId="{80AA8EE2-EB86-4A4C-B1D0-A8FD41693F85}" dt="2025-02-19T20:41:08.602" v="4098" actId="20577"/>
        <pc:sldMkLst>
          <pc:docMk/>
          <pc:sldMk cId="4230666619" sldId="270"/>
        </pc:sldMkLst>
        <pc:spChg chg="mod">
          <ac:chgData name="Terence Harbinson" userId="4af357ebd2433e94" providerId="LiveId" clId="{80AA8EE2-EB86-4A4C-B1D0-A8FD41693F85}" dt="2025-02-19T20:41:08.602" v="4098" actId="20577"/>
          <ac:spMkLst>
            <pc:docMk/>
            <pc:sldMk cId="4230666619" sldId="270"/>
            <ac:spMk id="2" creationId="{D2C8B188-2AEB-F532-D829-18582D9D8337}"/>
          </ac:spMkLst>
        </pc:spChg>
      </pc:sldChg>
      <pc:sldChg chg="addSp delSp modSp new mod">
        <pc:chgData name="Terence Harbinson" userId="4af357ebd2433e94" providerId="LiveId" clId="{80AA8EE2-EB86-4A4C-B1D0-A8FD41693F85}" dt="2025-02-19T20:41:16.384" v="4100" actId="20577"/>
        <pc:sldMkLst>
          <pc:docMk/>
          <pc:sldMk cId="1546379832" sldId="271"/>
        </pc:sldMkLst>
        <pc:spChg chg="mod">
          <ac:chgData name="Terence Harbinson" userId="4af357ebd2433e94" providerId="LiveId" clId="{80AA8EE2-EB86-4A4C-B1D0-A8FD41693F85}" dt="2025-02-19T20:41:16.384" v="4100" actId="20577"/>
          <ac:spMkLst>
            <pc:docMk/>
            <pc:sldMk cId="1546379832" sldId="271"/>
            <ac:spMk id="2" creationId="{21CA3F45-5A0E-11E6-C68C-9294CE0726B2}"/>
          </ac:spMkLst>
        </pc:spChg>
      </pc:sldChg>
      <pc:sldChg chg="addSp delSp modSp new mod">
        <pc:chgData name="Terence Harbinson" userId="4af357ebd2433e94" providerId="LiveId" clId="{80AA8EE2-EB86-4A4C-B1D0-A8FD41693F85}" dt="2025-02-19T20:37:46.158" v="4008" actId="20577"/>
        <pc:sldMkLst>
          <pc:docMk/>
          <pc:sldMk cId="887259209" sldId="272"/>
        </pc:sldMkLst>
        <pc:spChg chg="mod">
          <ac:chgData name="Terence Harbinson" userId="4af357ebd2433e94" providerId="LiveId" clId="{80AA8EE2-EB86-4A4C-B1D0-A8FD41693F85}" dt="2025-02-19T20:37:46.158" v="4008" actId="20577"/>
          <ac:spMkLst>
            <pc:docMk/>
            <pc:sldMk cId="887259209" sldId="272"/>
            <ac:spMk id="2" creationId="{6E44C0A5-AD25-B0EE-FC3F-EBA5EE965CF3}"/>
          </ac:spMkLst>
        </pc:spChg>
      </pc:sldChg>
      <pc:sldChg chg="addSp delSp modSp new mod">
        <pc:chgData name="Terence Harbinson" userId="4af357ebd2433e94" providerId="LiveId" clId="{80AA8EE2-EB86-4A4C-B1D0-A8FD41693F85}" dt="2025-02-19T20:37:53.267" v="4010" actId="20577"/>
        <pc:sldMkLst>
          <pc:docMk/>
          <pc:sldMk cId="1995299650" sldId="273"/>
        </pc:sldMkLst>
        <pc:spChg chg="mod">
          <ac:chgData name="Terence Harbinson" userId="4af357ebd2433e94" providerId="LiveId" clId="{80AA8EE2-EB86-4A4C-B1D0-A8FD41693F85}" dt="2025-02-19T20:37:53.267" v="4010" actId="20577"/>
          <ac:spMkLst>
            <pc:docMk/>
            <pc:sldMk cId="1995299650" sldId="273"/>
            <ac:spMk id="2" creationId="{F8A1826A-74F2-5FBE-7407-B96A5823BB25}"/>
          </ac:spMkLst>
        </pc:spChg>
      </pc:sldChg>
      <pc:sldChg chg="addSp delSp modSp new del mod">
        <pc:chgData name="Terence Harbinson" userId="4af357ebd2433e94" providerId="LiveId" clId="{80AA8EE2-EB86-4A4C-B1D0-A8FD41693F85}" dt="2025-01-26T19:40:56.507" v="3150" actId="2696"/>
        <pc:sldMkLst>
          <pc:docMk/>
          <pc:sldMk cId="471902320" sldId="274"/>
        </pc:sldMkLst>
      </pc:sldChg>
      <pc:sldChg chg="addSp delSp modSp new mod ord">
        <pc:chgData name="Terence Harbinson" userId="4af357ebd2433e94" providerId="LiveId" clId="{80AA8EE2-EB86-4A4C-B1D0-A8FD41693F85}" dt="2025-02-19T20:41:00.181" v="4095" actId="20577"/>
        <pc:sldMkLst>
          <pc:docMk/>
          <pc:sldMk cId="3716201087" sldId="275"/>
        </pc:sldMkLst>
        <pc:spChg chg="mod">
          <ac:chgData name="Terence Harbinson" userId="4af357ebd2433e94" providerId="LiveId" clId="{80AA8EE2-EB86-4A4C-B1D0-A8FD41693F85}" dt="2025-02-19T20:41:00.181" v="4095" actId="20577"/>
          <ac:spMkLst>
            <pc:docMk/>
            <pc:sldMk cId="3716201087" sldId="275"/>
            <ac:spMk id="2" creationId="{9F1EBCEB-E6F5-04B9-000D-66FD67FF31D9}"/>
          </ac:spMkLst>
        </pc:spChg>
      </pc:sldChg>
      <pc:sldChg chg="modSp mod">
        <pc:chgData name="Terence Harbinson" userId="4af357ebd2433e94" providerId="LiveId" clId="{80AA8EE2-EB86-4A4C-B1D0-A8FD41693F85}" dt="2025-02-19T20:38:05.126" v="4012" actId="20577"/>
        <pc:sldMkLst>
          <pc:docMk/>
          <pc:sldMk cId="3546036185" sldId="276"/>
        </pc:sldMkLst>
        <pc:spChg chg="mod">
          <ac:chgData name="Terence Harbinson" userId="4af357ebd2433e94" providerId="LiveId" clId="{80AA8EE2-EB86-4A4C-B1D0-A8FD41693F85}" dt="2025-02-19T20:38:05.126" v="4012" actId="20577"/>
          <ac:spMkLst>
            <pc:docMk/>
            <pc:sldMk cId="3546036185" sldId="276"/>
            <ac:spMk id="2" creationId="{326A23F9-7373-5967-B2B9-B7413B5803EC}"/>
          </ac:spMkLst>
        </pc:spChg>
      </pc:sldChg>
      <pc:sldChg chg="addSp delSp modSp new mod">
        <pc:chgData name="Terence Harbinson" userId="4af357ebd2433e94" providerId="LiveId" clId="{80AA8EE2-EB86-4A4C-B1D0-A8FD41693F85}" dt="2025-02-19T20:38:27.219" v="4016" actId="20577"/>
        <pc:sldMkLst>
          <pc:docMk/>
          <pc:sldMk cId="3495829303" sldId="278"/>
        </pc:sldMkLst>
        <pc:spChg chg="mod">
          <ac:chgData name="Terence Harbinson" userId="4af357ebd2433e94" providerId="LiveId" clId="{80AA8EE2-EB86-4A4C-B1D0-A8FD41693F85}" dt="2025-02-19T20:38:27.219" v="4016" actId="20577"/>
          <ac:spMkLst>
            <pc:docMk/>
            <pc:sldMk cId="3495829303" sldId="278"/>
            <ac:spMk id="2" creationId="{25B96B66-1EE6-DFD5-F161-4B117F65255D}"/>
          </ac:spMkLst>
        </pc:spChg>
        <pc:spChg chg="add del mod">
          <ac:chgData name="Terence Harbinson" userId="4af357ebd2433e94" providerId="LiveId" clId="{80AA8EE2-EB86-4A4C-B1D0-A8FD41693F85}" dt="2025-02-17T17:17:06.271" v="3874" actId="20577"/>
          <ac:spMkLst>
            <pc:docMk/>
            <pc:sldMk cId="3495829303" sldId="278"/>
            <ac:spMk id="4" creationId="{A7A29690-39DE-DCFA-2063-FE4FB2C56699}"/>
          </ac:spMkLst>
        </pc:spChg>
        <pc:picChg chg="add mod">
          <ac:chgData name="Terence Harbinson" userId="4af357ebd2433e94" providerId="LiveId" clId="{80AA8EE2-EB86-4A4C-B1D0-A8FD41693F85}" dt="2024-11-21T15:47:15.703" v="1974"/>
          <ac:picMkLst>
            <pc:docMk/>
            <pc:sldMk cId="3495829303" sldId="278"/>
            <ac:picMk id="6" creationId="{51010BD0-1727-4BC8-05E0-0B3ABBD9A715}"/>
          </ac:picMkLst>
        </pc:picChg>
      </pc:sldChg>
      <pc:sldChg chg="addSp delSp modSp new mod">
        <pc:chgData name="Terence Harbinson" userId="4af357ebd2433e94" providerId="LiveId" clId="{80AA8EE2-EB86-4A4C-B1D0-A8FD41693F85}" dt="2025-02-19T20:38:15.016" v="4014" actId="20577"/>
        <pc:sldMkLst>
          <pc:docMk/>
          <pc:sldMk cId="3240051040" sldId="279"/>
        </pc:sldMkLst>
        <pc:spChg chg="mod">
          <ac:chgData name="Terence Harbinson" userId="4af357ebd2433e94" providerId="LiveId" clId="{80AA8EE2-EB86-4A4C-B1D0-A8FD41693F85}" dt="2025-02-19T20:38:15.016" v="4014" actId="20577"/>
          <ac:spMkLst>
            <pc:docMk/>
            <pc:sldMk cId="3240051040" sldId="279"/>
            <ac:spMk id="2" creationId="{F17010A1-7C69-AAC5-6247-98A148C65F02}"/>
          </ac:spMkLst>
        </pc:spChg>
        <pc:spChg chg="mod">
          <ac:chgData name="Terence Harbinson" userId="4af357ebd2433e94" providerId="LiveId" clId="{80AA8EE2-EB86-4A4C-B1D0-A8FD41693F85}" dt="2025-02-17T17:16:48.198" v="3872" actId="20577"/>
          <ac:spMkLst>
            <pc:docMk/>
            <pc:sldMk cId="3240051040" sldId="279"/>
            <ac:spMk id="4" creationId="{37A1A107-8BF8-D039-60A5-DCB5BD8F2914}"/>
          </ac:spMkLst>
        </pc:spChg>
        <pc:picChg chg="add mod">
          <ac:chgData name="Terence Harbinson" userId="4af357ebd2433e94" providerId="LiveId" clId="{80AA8EE2-EB86-4A4C-B1D0-A8FD41693F85}" dt="2024-11-21T15:50:17.980" v="1976"/>
          <ac:picMkLst>
            <pc:docMk/>
            <pc:sldMk cId="3240051040" sldId="279"/>
            <ac:picMk id="6" creationId="{962FEB92-BA8A-8BB3-8F58-8ED54B048B40}"/>
          </ac:picMkLst>
        </pc:picChg>
      </pc:sldChg>
      <pc:sldChg chg="del">
        <pc:chgData name="Terence Harbinson" userId="4af357ebd2433e94" providerId="LiveId" clId="{80AA8EE2-EB86-4A4C-B1D0-A8FD41693F85}" dt="2025-01-26T17:39:12.310" v="3141" actId="2696"/>
        <pc:sldMkLst>
          <pc:docMk/>
          <pc:sldMk cId="1818508992" sldId="280"/>
        </pc:sldMkLst>
      </pc:sldChg>
      <pc:sldChg chg="modSp new mod">
        <pc:chgData name="Terence Harbinson" userId="4af357ebd2433e94" providerId="LiveId" clId="{80AA8EE2-EB86-4A4C-B1D0-A8FD41693F85}" dt="2025-02-19T20:38:56.138" v="4025" actId="20577"/>
        <pc:sldMkLst>
          <pc:docMk/>
          <pc:sldMk cId="2390083857" sldId="280"/>
        </pc:sldMkLst>
        <pc:spChg chg="mod">
          <ac:chgData name="Terence Harbinson" userId="4af357ebd2433e94" providerId="LiveId" clId="{80AA8EE2-EB86-4A4C-B1D0-A8FD41693F85}" dt="2025-02-19T20:38:56.138" v="4025" actId="20577"/>
          <ac:spMkLst>
            <pc:docMk/>
            <pc:sldMk cId="2390083857" sldId="280"/>
            <ac:spMk id="2" creationId="{4D8E1E3F-657F-B60D-6EA7-90A7FA7B9267}"/>
          </ac:spMkLst>
        </pc:spChg>
        <pc:spChg chg="mod">
          <ac:chgData name="Terence Harbinson" userId="4af357ebd2433e94" providerId="LiveId" clId="{80AA8EE2-EB86-4A4C-B1D0-A8FD41693F85}" dt="2025-02-17T17:04:59.952" v="3754" actId="20577"/>
          <ac:spMkLst>
            <pc:docMk/>
            <pc:sldMk cId="2390083857" sldId="280"/>
            <ac:spMk id="4" creationId="{E084DC22-A065-AB81-8983-4CC16E2F9DEC}"/>
          </ac:spMkLst>
        </pc:spChg>
      </pc:sldChg>
      <pc:sldChg chg="new del">
        <pc:chgData name="Terence Harbinson" userId="4af357ebd2433e94" providerId="LiveId" clId="{80AA8EE2-EB86-4A4C-B1D0-A8FD41693F85}" dt="2025-01-26T19:25:52.828" v="3144" actId="2696"/>
        <pc:sldMkLst>
          <pc:docMk/>
          <pc:sldMk cId="2708626854" sldId="280"/>
        </pc:sldMkLst>
      </pc:sldChg>
      <pc:sldChg chg="addSp delSp modSp new del">
        <pc:chgData name="Terence Harbinson" userId="4af357ebd2433e94" providerId="LiveId" clId="{80AA8EE2-EB86-4A4C-B1D0-A8FD41693F85}" dt="2025-01-26T19:44:41.222" v="3335" actId="2696"/>
        <pc:sldMkLst>
          <pc:docMk/>
          <pc:sldMk cId="2720753757" sldId="280"/>
        </pc:sldMkLst>
      </pc:sldChg>
      <pc:sldChg chg="new del">
        <pc:chgData name="Terence Harbinson" userId="4af357ebd2433e94" providerId="LiveId" clId="{80AA8EE2-EB86-4A4C-B1D0-A8FD41693F85}" dt="2025-02-19T20:36:31.800" v="3999" actId="2696"/>
        <pc:sldMkLst>
          <pc:docMk/>
          <pc:sldMk cId="3687859063" sldId="281"/>
        </pc:sldMkLst>
      </pc:sldChg>
      <pc:sldChg chg="add del">
        <pc:chgData name="Terence Harbinson" userId="4af357ebd2433e94" providerId="LiveId" clId="{80AA8EE2-EB86-4A4C-B1D0-A8FD41693F85}" dt="2025-01-26T19:26:03.188" v="3145" actId="2696"/>
        <pc:sldMkLst>
          <pc:docMk/>
          <pc:sldMk cId="4204127337" sldId="281"/>
        </pc:sldMkLst>
      </pc:sldChg>
      <pc:sldChg chg="add del">
        <pc:chgData name="Terence Harbinson" userId="4af357ebd2433e94" providerId="LiveId" clId="{80AA8EE2-EB86-4A4C-B1D0-A8FD41693F85}" dt="2025-01-26T19:26:03.188" v="3145" actId="2696"/>
        <pc:sldMkLst>
          <pc:docMk/>
          <pc:sldMk cId="2210910696" sldId="282"/>
        </pc:sldMkLst>
      </pc:sldChg>
      <pc:sldChg chg="add del">
        <pc:chgData name="Terence Harbinson" userId="4af357ebd2433e94" providerId="LiveId" clId="{80AA8EE2-EB86-4A4C-B1D0-A8FD41693F85}" dt="2025-01-26T19:26:03.188" v="3145" actId="2696"/>
        <pc:sldMkLst>
          <pc:docMk/>
          <pc:sldMk cId="2319893322" sldId="283"/>
        </pc:sldMkLst>
      </pc:sldChg>
      <pc:sldChg chg="add del">
        <pc:chgData name="Terence Harbinson" userId="4af357ebd2433e94" providerId="LiveId" clId="{80AA8EE2-EB86-4A4C-B1D0-A8FD41693F85}" dt="2025-01-26T19:26:03.188" v="3145" actId="2696"/>
        <pc:sldMkLst>
          <pc:docMk/>
          <pc:sldMk cId="1818508992" sldId="284"/>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2/19/2025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B7ECF-0B1E-C394-7EC3-D751390477C7}"/>
              </a:ext>
            </a:extLst>
          </p:cNvPr>
          <p:cNvSpPr>
            <a:spLocks noGrp="1"/>
          </p:cNvSpPr>
          <p:nvPr>
            <p:ph type="ctrTitle"/>
          </p:nvPr>
        </p:nvSpPr>
        <p:spPr/>
        <p:txBody>
          <a:bodyPr/>
          <a:lstStyle/>
          <a:p>
            <a:pPr algn="ctr"/>
            <a:r>
              <a:rPr lang="en-GB" b="1" dirty="0" err="1"/>
              <a:t>LuminisM</a:t>
            </a:r>
            <a:r>
              <a:rPr lang="en-GB" b="1" dirty="0"/>
              <a:t> Exercise</a:t>
            </a:r>
          </a:p>
        </p:txBody>
      </p:sp>
      <p:sp>
        <p:nvSpPr>
          <p:cNvPr id="3" name="Subtitle 2">
            <a:extLst>
              <a:ext uri="{FF2B5EF4-FFF2-40B4-BE49-F238E27FC236}">
                <a16:creationId xmlns:a16="http://schemas.microsoft.com/office/drawing/2014/main" id="{0883E5CD-35F0-BAE8-1B55-9732B9990399}"/>
              </a:ext>
            </a:extLst>
          </p:cNvPr>
          <p:cNvSpPr>
            <a:spLocks noGrp="1"/>
          </p:cNvSpPr>
          <p:nvPr>
            <p:ph type="subTitle" idx="1"/>
          </p:nvPr>
        </p:nvSpPr>
        <p:spPr/>
        <p:txBody>
          <a:bodyPr/>
          <a:lstStyle/>
          <a:p>
            <a:r>
              <a:rPr lang="en-GB" dirty="0"/>
              <a:t>Blocking in the composition</a:t>
            </a:r>
          </a:p>
        </p:txBody>
      </p:sp>
    </p:spTree>
    <p:extLst>
      <p:ext uri="{BB962C8B-B14F-4D97-AF65-F5344CB8AC3E}">
        <p14:creationId xmlns:p14="http://schemas.microsoft.com/office/powerpoint/2010/main" val="1933754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E1E3F-657F-B60D-6EA7-90A7FA7B9267}"/>
              </a:ext>
            </a:extLst>
          </p:cNvPr>
          <p:cNvSpPr>
            <a:spLocks noGrp="1"/>
          </p:cNvSpPr>
          <p:nvPr>
            <p:ph type="title"/>
          </p:nvPr>
        </p:nvSpPr>
        <p:spPr/>
        <p:txBody>
          <a:bodyPr/>
          <a:lstStyle/>
          <a:p>
            <a:r>
              <a:rPr lang="en-GB" dirty="0"/>
              <a:t> Render the canvas</a:t>
            </a:r>
          </a:p>
        </p:txBody>
      </p:sp>
      <p:sp>
        <p:nvSpPr>
          <p:cNvPr id="3" name="Content Placeholder 2">
            <a:extLst>
              <a:ext uri="{FF2B5EF4-FFF2-40B4-BE49-F238E27FC236}">
                <a16:creationId xmlns:a16="http://schemas.microsoft.com/office/drawing/2014/main" id="{D21DA7AA-7824-5DE4-F17C-C1FC50DD05C3}"/>
              </a:ext>
            </a:extLst>
          </p:cNvPr>
          <p:cNvSpPr>
            <a:spLocks noGrp="1"/>
          </p:cNvSpPr>
          <p:nvPr>
            <p:ph idx="1"/>
          </p:nvPr>
        </p:nvSpPr>
        <p:spPr/>
        <p:txBody>
          <a:bodyPr/>
          <a:lstStyle/>
          <a:p>
            <a:endParaRPr lang="en-GB"/>
          </a:p>
        </p:txBody>
      </p:sp>
      <p:sp>
        <p:nvSpPr>
          <p:cNvPr id="4" name="Text Placeholder 3">
            <a:extLst>
              <a:ext uri="{FF2B5EF4-FFF2-40B4-BE49-F238E27FC236}">
                <a16:creationId xmlns:a16="http://schemas.microsoft.com/office/drawing/2014/main" id="{E084DC22-A065-AB81-8983-4CC16E2F9DEC}"/>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Take a blank white canvas and render it a neutral colour by mixing burnt umber and white oil (it matters not how much of each as long as you keep the mixture consistent when you paint it onto the canvas)</a:t>
            </a:r>
          </a:p>
          <a:p>
            <a:pPr marL="285750" indent="-285750">
              <a:buFont typeface="Arial" panose="020B0604020202020204" pitchFamily="34" charset="0"/>
              <a:buChar char="•"/>
            </a:pPr>
            <a:r>
              <a:rPr lang="en-GB" dirty="0"/>
              <a:t>Now mix in a little </a:t>
            </a:r>
            <a:r>
              <a:rPr lang="en-GB" dirty="0" err="1"/>
              <a:t>liquin</a:t>
            </a:r>
            <a:r>
              <a:rPr lang="en-GB" dirty="0"/>
              <a:t> and paint the mixture onto the canvas and allow to dry</a:t>
            </a:r>
          </a:p>
        </p:txBody>
      </p:sp>
    </p:spTree>
    <p:extLst>
      <p:ext uri="{BB962C8B-B14F-4D97-AF65-F5344CB8AC3E}">
        <p14:creationId xmlns:p14="http://schemas.microsoft.com/office/powerpoint/2010/main" val="239008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3684-3BF8-9F7F-F113-D19D68040171}"/>
              </a:ext>
            </a:extLst>
          </p:cNvPr>
          <p:cNvSpPr>
            <a:spLocks noGrp="1"/>
          </p:cNvSpPr>
          <p:nvPr>
            <p:ph type="title"/>
          </p:nvPr>
        </p:nvSpPr>
        <p:spPr/>
        <p:txBody>
          <a:bodyPr/>
          <a:lstStyle/>
          <a:p>
            <a:r>
              <a:rPr lang="en-GB" dirty="0"/>
              <a:t> blocking in colour a)</a:t>
            </a:r>
          </a:p>
        </p:txBody>
      </p:sp>
      <p:pic>
        <p:nvPicPr>
          <p:cNvPr id="6" name="Content Placeholder 5">
            <a:extLst>
              <a:ext uri="{FF2B5EF4-FFF2-40B4-BE49-F238E27FC236}">
                <a16:creationId xmlns:a16="http://schemas.microsoft.com/office/drawing/2014/main" id="{02E255DC-7B41-F836-ED02-6AC151911B39}"/>
              </a:ext>
            </a:extLst>
          </p:cNvPr>
          <p:cNvPicPr>
            <a:picLocks noGrp="1" noChangeAspect="1"/>
          </p:cNvPicPr>
          <p:nvPr>
            <p:ph idx="1"/>
          </p:nvPr>
        </p:nvPicPr>
        <p:blipFill>
          <a:blip r:embed="rId2"/>
          <a:stretch>
            <a:fillRect/>
          </a:stretch>
        </p:blipFill>
        <p:spPr>
          <a:xfrm>
            <a:off x="5156200" y="1100939"/>
            <a:ext cx="5891213" cy="4181460"/>
          </a:xfrm>
        </p:spPr>
      </p:pic>
      <p:sp>
        <p:nvSpPr>
          <p:cNvPr id="4" name="Text Placeholder 3">
            <a:extLst>
              <a:ext uri="{FF2B5EF4-FFF2-40B4-BE49-F238E27FC236}">
                <a16:creationId xmlns:a16="http://schemas.microsoft.com/office/drawing/2014/main" id="{EF1AAB5C-9CF6-41C7-9693-A50F51979475}"/>
              </a:ext>
            </a:extLst>
          </p:cNvPr>
          <p:cNvSpPr>
            <a:spLocks noGrp="1"/>
          </p:cNvSpPr>
          <p:nvPr>
            <p:ph type="body" sz="half" idx="2"/>
          </p:nvPr>
        </p:nvSpPr>
        <p:spPr/>
        <p:txBody>
          <a:bodyPr>
            <a:normAutofit/>
          </a:bodyPr>
          <a:lstStyle/>
          <a:p>
            <a:r>
              <a:rPr lang="en-GB" sz="1400" dirty="0">
                <a:latin typeface="Arial" panose="020B0604020202020204" pitchFamily="34" charset="0"/>
                <a:cs typeface="Arial" panose="020B0604020202020204" pitchFamily="34" charset="0"/>
              </a:rPr>
              <a:t>Onto  the neutral canvas draw a light line  </a:t>
            </a:r>
            <a:r>
              <a:rPr lang="en-GB" sz="1400" i="1" dirty="0">
                <a:latin typeface="Arial" panose="020B0604020202020204" pitchFamily="34" charset="0"/>
                <a:cs typeface="Arial" panose="020B0604020202020204" pitchFamily="34" charset="0"/>
              </a:rPr>
              <a:t>about </a:t>
            </a:r>
            <a:r>
              <a:rPr lang="en-GB" sz="1400" dirty="0">
                <a:latin typeface="Arial" panose="020B0604020202020204" pitchFamily="34" charset="0"/>
                <a:cs typeface="Arial" panose="020B0604020202020204" pitchFamily="34" charset="0"/>
              </a:rPr>
              <a:t>1/3  from the bottom of the canvas</a:t>
            </a:r>
          </a:p>
        </p:txBody>
      </p:sp>
    </p:spTree>
    <p:extLst>
      <p:ext uri="{BB962C8B-B14F-4D97-AF65-F5344CB8AC3E}">
        <p14:creationId xmlns:p14="http://schemas.microsoft.com/office/powerpoint/2010/main" val="213619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75F86-54F1-CF3B-1714-4687D162EA5F}"/>
              </a:ext>
            </a:extLst>
          </p:cNvPr>
          <p:cNvSpPr>
            <a:spLocks noGrp="1"/>
          </p:cNvSpPr>
          <p:nvPr>
            <p:ph type="title"/>
          </p:nvPr>
        </p:nvSpPr>
        <p:spPr/>
        <p:txBody>
          <a:bodyPr/>
          <a:lstStyle/>
          <a:p>
            <a:r>
              <a:rPr lang="en-GB" dirty="0"/>
              <a:t> blocking in colour B)</a:t>
            </a:r>
          </a:p>
        </p:txBody>
      </p:sp>
      <p:pic>
        <p:nvPicPr>
          <p:cNvPr id="6" name="Content Placeholder 5">
            <a:extLst>
              <a:ext uri="{FF2B5EF4-FFF2-40B4-BE49-F238E27FC236}">
                <a16:creationId xmlns:a16="http://schemas.microsoft.com/office/drawing/2014/main" id="{E7745DBA-603D-6BC0-0FF7-1BE76852DFB9}"/>
              </a:ext>
            </a:extLst>
          </p:cNvPr>
          <p:cNvPicPr>
            <a:picLocks noGrp="1" noChangeAspect="1"/>
          </p:cNvPicPr>
          <p:nvPr>
            <p:ph idx="1"/>
          </p:nvPr>
        </p:nvPicPr>
        <p:blipFill>
          <a:blip r:embed="rId2"/>
          <a:stretch>
            <a:fillRect/>
          </a:stretch>
        </p:blipFill>
        <p:spPr>
          <a:xfrm>
            <a:off x="5156200" y="1101446"/>
            <a:ext cx="5891213" cy="4180445"/>
          </a:xfrm>
        </p:spPr>
      </p:pic>
      <p:sp>
        <p:nvSpPr>
          <p:cNvPr id="4" name="Text Placeholder 3">
            <a:extLst>
              <a:ext uri="{FF2B5EF4-FFF2-40B4-BE49-F238E27FC236}">
                <a16:creationId xmlns:a16="http://schemas.microsoft.com/office/drawing/2014/main" id="{B78E1E96-EDDF-1E8A-410D-E32A8194080C}"/>
              </a:ext>
            </a:extLst>
          </p:cNvPr>
          <p:cNvSpPr>
            <a:spLocks noGrp="1"/>
          </p:cNvSpPr>
          <p:nvPr>
            <p:ph type="body" sz="half" idx="2"/>
          </p:nvPr>
        </p:nvSpPr>
        <p:spPr/>
        <p:txBody>
          <a:bodyPr/>
          <a:lstStyle/>
          <a:p>
            <a:r>
              <a:rPr lang="en-GB" dirty="0"/>
              <a:t>The white line is your horizon line, now draw in  the rough outline of the composition using a LIGHT PENCIL</a:t>
            </a:r>
          </a:p>
        </p:txBody>
      </p:sp>
    </p:spTree>
    <p:extLst>
      <p:ext uri="{BB962C8B-B14F-4D97-AF65-F5344CB8AC3E}">
        <p14:creationId xmlns:p14="http://schemas.microsoft.com/office/powerpoint/2010/main" val="1938609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A1B0F-3702-9199-7405-BED9B26E9494}"/>
              </a:ext>
            </a:extLst>
          </p:cNvPr>
          <p:cNvSpPr>
            <a:spLocks noGrp="1"/>
          </p:cNvSpPr>
          <p:nvPr>
            <p:ph type="title"/>
          </p:nvPr>
        </p:nvSpPr>
        <p:spPr/>
        <p:txBody>
          <a:bodyPr/>
          <a:lstStyle/>
          <a:p>
            <a:r>
              <a:rPr lang="en-GB" dirty="0"/>
              <a:t> blocking in colour C)</a:t>
            </a:r>
          </a:p>
        </p:txBody>
      </p:sp>
      <p:pic>
        <p:nvPicPr>
          <p:cNvPr id="6" name="Content Placeholder 5">
            <a:extLst>
              <a:ext uri="{FF2B5EF4-FFF2-40B4-BE49-F238E27FC236}">
                <a16:creationId xmlns:a16="http://schemas.microsoft.com/office/drawing/2014/main" id="{F3154564-2E94-00A1-0613-D08DEEA04055}"/>
              </a:ext>
            </a:extLst>
          </p:cNvPr>
          <p:cNvPicPr>
            <a:picLocks noGrp="1" noChangeAspect="1"/>
          </p:cNvPicPr>
          <p:nvPr>
            <p:ph idx="1"/>
          </p:nvPr>
        </p:nvPicPr>
        <p:blipFill>
          <a:blip r:embed="rId2"/>
          <a:stretch>
            <a:fillRect/>
          </a:stretch>
        </p:blipFill>
        <p:spPr>
          <a:xfrm>
            <a:off x="5156200" y="1112794"/>
            <a:ext cx="5891213" cy="4157750"/>
          </a:xfrm>
        </p:spPr>
      </p:pic>
      <p:sp>
        <p:nvSpPr>
          <p:cNvPr id="4" name="Text Placeholder 3">
            <a:extLst>
              <a:ext uri="{FF2B5EF4-FFF2-40B4-BE49-F238E27FC236}">
                <a16:creationId xmlns:a16="http://schemas.microsoft.com/office/drawing/2014/main" id="{91113959-3ABD-2BA5-6255-71410FC69CE8}"/>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Mix some Paynes grey with  white mixing paint and dilute to a thin paint with  </a:t>
            </a:r>
            <a:r>
              <a:rPr lang="en-GB" sz="1400" dirty="0" err="1">
                <a:latin typeface="Arial" panose="020B0604020202020204" pitchFamily="34" charset="0"/>
                <a:cs typeface="Arial" panose="020B0604020202020204" pitchFamily="34" charset="0"/>
              </a:rPr>
              <a:t>liquin</a:t>
            </a:r>
            <a:r>
              <a:rPr lang="en-GB" sz="1400" dirty="0">
                <a:latin typeface="Arial" panose="020B0604020202020204" pitchFamily="34" charset="0"/>
                <a:cs typeface="Arial" panose="020B0604020202020204" pitchFamily="34" charset="0"/>
              </a:rPr>
              <a:t> medium.</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Now paint in the rough background as shown which will  roughly outline the lighter part of the sky</a:t>
            </a:r>
          </a:p>
        </p:txBody>
      </p:sp>
    </p:spTree>
    <p:extLst>
      <p:ext uri="{BB962C8B-B14F-4D97-AF65-F5344CB8AC3E}">
        <p14:creationId xmlns:p14="http://schemas.microsoft.com/office/powerpoint/2010/main" val="56924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8EE2-F3DF-9E3A-7CE5-25EC1B8F819B}"/>
              </a:ext>
            </a:extLst>
          </p:cNvPr>
          <p:cNvSpPr>
            <a:spLocks noGrp="1"/>
          </p:cNvSpPr>
          <p:nvPr>
            <p:ph type="title"/>
          </p:nvPr>
        </p:nvSpPr>
        <p:spPr/>
        <p:txBody>
          <a:bodyPr/>
          <a:lstStyle/>
          <a:p>
            <a:r>
              <a:rPr lang="en-GB" dirty="0"/>
              <a:t> blocking in colour D)</a:t>
            </a:r>
          </a:p>
        </p:txBody>
      </p:sp>
      <p:pic>
        <p:nvPicPr>
          <p:cNvPr id="6" name="Content Placeholder 5">
            <a:extLst>
              <a:ext uri="{FF2B5EF4-FFF2-40B4-BE49-F238E27FC236}">
                <a16:creationId xmlns:a16="http://schemas.microsoft.com/office/drawing/2014/main" id="{48F1BBFB-C259-69D9-3DC8-A6B5B539D3CC}"/>
              </a:ext>
            </a:extLst>
          </p:cNvPr>
          <p:cNvPicPr>
            <a:picLocks noGrp="1" noChangeAspect="1"/>
          </p:cNvPicPr>
          <p:nvPr>
            <p:ph idx="1"/>
          </p:nvPr>
        </p:nvPicPr>
        <p:blipFill>
          <a:blip r:embed="rId2"/>
          <a:stretch>
            <a:fillRect/>
          </a:stretch>
        </p:blipFill>
        <p:spPr>
          <a:xfrm>
            <a:off x="5156200" y="1174533"/>
            <a:ext cx="5891213" cy="4034271"/>
          </a:xfrm>
        </p:spPr>
      </p:pic>
      <p:sp>
        <p:nvSpPr>
          <p:cNvPr id="4" name="Text Placeholder 3">
            <a:extLst>
              <a:ext uri="{FF2B5EF4-FFF2-40B4-BE49-F238E27FC236}">
                <a16:creationId xmlns:a16="http://schemas.microsoft.com/office/drawing/2014/main" id="{109D78A8-CDD4-6B3B-852E-EBB17853C88A}"/>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Mix together a little lemon yellow , medium yellow, white mixing paint and </a:t>
            </a:r>
            <a:r>
              <a:rPr lang="en-GB" dirty="0" err="1"/>
              <a:t>liquin</a:t>
            </a:r>
            <a:r>
              <a:rPr lang="en-GB" dirty="0"/>
              <a:t> to create a thin paint.</a:t>
            </a:r>
          </a:p>
          <a:p>
            <a:pPr marL="285750" indent="-285750">
              <a:buFont typeface="Arial" panose="020B0604020202020204" pitchFamily="34" charset="0"/>
              <a:buChar char="•"/>
            </a:pPr>
            <a:r>
              <a:rPr lang="en-GB" dirty="0"/>
              <a:t>Block in the light sky just above the horizon to about a centimetre above the horizon. This will leave a strip of grey underneath</a:t>
            </a:r>
          </a:p>
        </p:txBody>
      </p:sp>
    </p:spTree>
    <p:extLst>
      <p:ext uri="{BB962C8B-B14F-4D97-AF65-F5344CB8AC3E}">
        <p14:creationId xmlns:p14="http://schemas.microsoft.com/office/powerpoint/2010/main" val="3341451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70753-A0FE-43B9-47DB-63A4812EFD8B}"/>
              </a:ext>
            </a:extLst>
          </p:cNvPr>
          <p:cNvSpPr>
            <a:spLocks noGrp="1"/>
          </p:cNvSpPr>
          <p:nvPr>
            <p:ph type="title"/>
          </p:nvPr>
        </p:nvSpPr>
        <p:spPr/>
        <p:txBody>
          <a:bodyPr/>
          <a:lstStyle/>
          <a:p>
            <a:r>
              <a:rPr lang="en-GB" dirty="0"/>
              <a:t> blocking in colour E)</a:t>
            </a:r>
          </a:p>
        </p:txBody>
      </p:sp>
      <p:pic>
        <p:nvPicPr>
          <p:cNvPr id="6" name="Content Placeholder 5">
            <a:extLst>
              <a:ext uri="{FF2B5EF4-FFF2-40B4-BE49-F238E27FC236}">
                <a16:creationId xmlns:a16="http://schemas.microsoft.com/office/drawing/2014/main" id="{B296D89D-64CE-C3FD-D9A7-012707559F14}"/>
              </a:ext>
            </a:extLst>
          </p:cNvPr>
          <p:cNvPicPr>
            <a:picLocks noGrp="1" noChangeAspect="1"/>
          </p:cNvPicPr>
          <p:nvPr>
            <p:ph idx="1"/>
          </p:nvPr>
        </p:nvPicPr>
        <p:blipFill>
          <a:blip r:embed="rId2"/>
          <a:stretch>
            <a:fillRect/>
          </a:stretch>
        </p:blipFill>
        <p:spPr>
          <a:xfrm>
            <a:off x="5156200" y="1115206"/>
            <a:ext cx="5891213" cy="4152925"/>
          </a:xfrm>
        </p:spPr>
      </p:pic>
      <p:sp>
        <p:nvSpPr>
          <p:cNvPr id="4" name="Text Placeholder 3">
            <a:extLst>
              <a:ext uri="{FF2B5EF4-FFF2-40B4-BE49-F238E27FC236}">
                <a16:creationId xmlns:a16="http://schemas.microsoft.com/office/drawing/2014/main" id="{8C517861-D876-3C97-2979-241A5C806DED}"/>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Mix a little burnt sienna with a little medium yellow and apply just to the base of the yellow cloud</a:t>
            </a:r>
          </a:p>
        </p:txBody>
      </p:sp>
    </p:spTree>
    <p:extLst>
      <p:ext uri="{BB962C8B-B14F-4D97-AF65-F5344CB8AC3E}">
        <p14:creationId xmlns:p14="http://schemas.microsoft.com/office/powerpoint/2010/main" val="216881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96D2-D8F5-9C0C-3998-5977088EB1AE}"/>
              </a:ext>
            </a:extLst>
          </p:cNvPr>
          <p:cNvSpPr>
            <a:spLocks noGrp="1"/>
          </p:cNvSpPr>
          <p:nvPr>
            <p:ph type="title"/>
          </p:nvPr>
        </p:nvSpPr>
        <p:spPr/>
        <p:txBody>
          <a:bodyPr/>
          <a:lstStyle/>
          <a:p>
            <a:r>
              <a:rPr lang="en-GB" dirty="0"/>
              <a:t> blocking in colour F)</a:t>
            </a:r>
          </a:p>
        </p:txBody>
      </p:sp>
      <p:pic>
        <p:nvPicPr>
          <p:cNvPr id="6" name="Content Placeholder 5">
            <a:extLst>
              <a:ext uri="{FF2B5EF4-FFF2-40B4-BE49-F238E27FC236}">
                <a16:creationId xmlns:a16="http://schemas.microsoft.com/office/drawing/2014/main" id="{92D58B28-BD47-91EA-5419-FD39D28A97E6}"/>
              </a:ext>
            </a:extLst>
          </p:cNvPr>
          <p:cNvPicPr>
            <a:picLocks noGrp="1" noChangeAspect="1"/>
          </p:cNvPicPr>
          <p:nvPr>
            <p:ph idx="1"/>
          </p:nvPr>
        </p:nvPicPr>
        <p:blipFill>
          <a:blip r:embed="rId2"/>
          <a:stretch>
            <a:fillRect/>
          </a:stretch>
        </p:blipFill>
        <p:spPr>
          <a:xfrm>
            <a:off x="5156200" y="1152641"/>
            <a:ext cx="5891213" cy="4078056"/>
          </a:xfrm>
        </p:spPr>
      </p:pic>
      <p:sp>
        <p:nvSpPr>
          <p:cNvPr id="4" name="Text Placeholder 3">
            <a:extLst>
              <a:ext uri="{FF2B5EF4-FFF2-40B4-BE49-F238E27FC236}">
                <a16:creationId xmlns:a16="http://schemas.microsoft.com/office/drawing/2014/main" id="{ECD1DC6B-ED57-1F1D-0AF9-DFB62E636631}"/>
              </a:ext>
            </a:extLst>
          </p:cNvPr>
          <p:cNvSpPr>
            <a:spLocks noGrp="1"/>
          </p:cNvSpPr>
          <p:nvPr>
            <p:ph type="body" sz="half" idx="2"/>
          </p:nvPr>
        </p:nvSpPr>
        <p:spPr/>
        <p:txBody>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Blend the  red sienna mixture  into the grey below and into the yellow above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Thinly extend  two lemon fingers into the grey sky</a:t>
            </a:r>
          </a:p>
        </p:txBody>
      </p:sp>
    </p:spTree>
    <p:extLst>
      <p:ext uri="{BB962C8B-B14F-4D97-AF65-F5344CB8AC3E}">
        <p14:creationId xmlns:p14="http://schemas.microsoft.com/office/powerpoint/2010/main" val="1515985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7B17-35E0-AD9C-62F7-1E30C5F01EFC}"/>
              </a:ext>
            </a:extLst>
          </p:cNvPr>
          <p:cNvSpPr>
            <a:spLocks noGrp="1"/>
          </p:cNvSpPr>
          <p:nvPr>
            <p:ph type="title"/>
          </p:nvPr>
        </p:nvSpPr>
        <p:spPr/>
        <p:txBody>
          <a:bodyPr/>
          <a:lstStyle/>
          <a:p>
            <a:r>
              <a:rPr lang="en-GB" dirty="0"/>
              <a:t> blocking in colour G)</a:t>
            </a:r>
          </a:p>
        </p:txBody>
      </p:sp>
      <p:pic>
        <p:nvPicPr>
          <p:cNvPr id="8" name="Content Placeholder 7">
            <a:extLst>
              <a:ext uri="{FF2B5EF4-FFF2-40B4-BE49-F238E27FC236}">
                <a16:creationId xmlns:a16="http://schemas.microsoft.com/office/drawing/2014/main" id="{F453E3F3-6CF3-BEB7-5362-B0F341D7721A}"/>
              </a:ext>
            </a:extLst>
          </p:cNvPr>
          <p:cNvPicPr>
            <a:picLocks noGrp="1" noChangeAspect="1"/>
          </p:cNvPicPr>
          <p:nvPr>
            <p:ph idx="1"/>
          </p:nvPr>
        </p:nvPicPr>
        <p:blipFill>
          <a:blip r:embed="rId2"/>
          <a:stretch>
            <a:fillRect/>
          </a:stretch>
        </p:blipFill>
        <p:spPr>
          <a:xfrm>
            <a:off x="5156200" y="1135675"/>
            <a:ext cx="5891213" cy="4111987"/>
          </a:xfrm>
        </p:spPr>
      </p:pic>
      <p:sp>
        <p:nvSpPr>
          <p:cNvPr id="4" name="Text Placeholder 3">
            <a:extLst>
              <a:ext uri="{FF2B5EF4-FFF2-40B4-BE49-F238E27FC236}">
                <a16:creationId xmlns:a16="http://schemas.microsoft.com/office/drawing/2014/main" id="{D0E5FFA1-CAFD-9770-5098-3F987E945C44}"/>
              </a:ext>
            </a:extLst>
          </p:cNvPr>
          <p:cNvSpPr>
            <a:spLocks noGrp="1"/>
          </p:cNvSpPr>
          <p:nvPr>
            <p:ph type="body" sz="half" idx="2"/>
          </p:nvPr>
        </p:nvSpPr>
        <p:spPr/>
        <p:txBody>
          <a:bodyPr>
            <a:normAutofit fontScale="92500" lnSpcReduction="10000"/>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Mix together Payne’s grey, a tiny amount of </a:t>
            </a:r>
            <a:r>
              <a:rPr lang="en-GB" dirty="0" err="1">
                <a:latin typeface="Arial" panose="020B0604020202020204" pitchFamily="34" charset="0"/>
                <a:cs typeface="Arial" panose="020B0604020202020204" pitchFamily="34" charset="0"/>
              </a:rPr>
              <a:t>Phthallo</a:t>
            </a:r>
            <a:r>
              <a:rPr lang="en-GB" dirty="0">
                <a:latin typeface="Arial" panose="020B0604020202020204" pitchFamily="34" charset="0"/>
                <a:cs typeface="Arial" panose="020B0604020202020204" pitchFamily="34" charset="0"/>
              </a:rPr>
              <a:t> blue, mixing white and as much </a:t>
            </a:r>
            <a:r>
              <a:rPr lang="en-GB" dirty="0" err="1">
                <a:latin typeface="Arial" panose="020B0604020202020204" pitchFamily="34" charset="0"/>
                <a:cs typeface="Arial" panose="020B0604020202020204" pitchFamily="34" charset="0"/>
              </a:rPr>
              <a:t>liquin</a:t>
            </a:r>
            <a:r>
              <a:rPr lang="en-GB" dirty="0">
                <a:latin typeface="Arial" panose="020B0604020202020204" pitchFamily="34" charset="0"/>
                <a:cs typeface="Arial" panose="020B0604020202020204" pitchFamily="34" charset="0"/>
              </a:rPr>
              <a:t> medium to create a thin paint and block in the water</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Mix burnt umber a tiny amount of ivory black , mixing white and as much </a:t>
            </a:r>
            <a:r>
              <a:rPr lang="en-GB" dirty="0" err="1">
                <a:latin typeface="Arial" panose="020B0604020202020204" pitchFamily="34" charset="0"/>
                <a:cs typeface="Arial" panose="020B0604020202020204" pitchFamily="34" charset="0"/>
              </a:rPr>
              <a:t>liquin</a:t>
            </a:r>
            <a:r>
              <a:rPr lang="en-GB" dirty="0">
                <a:latin typeface="Arial" panose="020B0604020202020204" pitchFamily="34" charset="0"/>
                <a:cs typeface="Arial" panose="020B0604020202020204" pitchFamily="34" charset="0"/>
              </a:rPr>
              <a:t> to create a thin paint and block in the land shapes.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Finally mix sap green with a little ultramarine blue and as much </a:t>
            </a:r>
            <a:r>
              <a:rPr lang="en-GB" dirty="0" err="1">
                <a:latin typeface="Arial" panose="020B0604020202020204" pitchFamily="34" charset="0"/>
                <a:cs typeface="Arial" panose="020B0604020202020204" pitchFamily="34" charset="0"/>
              </a:rPr>
              <a:t>liquin</a:t>
            </a:r>
            <a:r>
              <a:rPr lang="en-GB" dirty="0">
                <a:latin typeface="Arial" panose="020B0604020202020204" pitchFamily="34" charset="0"/>
                <a:cs typeface="Arial" panose="020B0604020202020204" pitchFamily="34" charset="0"/>
              </a:rPr>
              <a:t> and block in roughly the grass on the hill summit</a:t>
            </a:r>
          </a:p>
        </p:txBody>
      </p:sp>
    </p:spTree>
    <p:extLst>
      <p:ext uri="{BB962C8B-B14F-4D97-AF65-F5344CB8AC3E}">
        <p14:creationId xmlns:p14="http://schemas.microsoft.com/office/powerpoint/2010/main" val="2009899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416BA-1B5A-8C5F-C9D5-17E1C360A556}"/>
              </a:ext>
            </a:extLst>
          </p:cNvPr>
          <p:cNvSpPr>
            <a:spLocks noGrp="1"/>
          </p:cNvSpPr>
          <p:nvPr>
            <p:ph type="ctrTitle"/>
          </p:nvPr>
        </p:nvSpPr>
        <p:spPr/>
        <p:txBody>
          <a:bodyPr/>
          <a:lstStyle/>
          <a:p>
            <a:r>
              <a:rPr lang="en-GB" dirty="0" err="1"/>
              <a:t>LUMinist</a:t>
            </a:r>
            <a:r>
              <a:rPr lang="en-GB" dirty="0"/>
              <a:t> exercise</a:t>
            </a:r>
          </a:p>
        </p:txBody>
      </p:sp>
      <p:sp>
        <p:nvSpPr>
          <p:cNvPr id="3" name="Subtitle 2">
            <a:extLst>
              <a:ext uri="{FF2B5EF4-FFF2-40B4-BE49-F238E27FC236}">
                <a16:creationId xmlns:a16="http://schemas.microsoft.com/office/drawing/2014/main" id="{854CB282-8835-02E6-CAED-E5A7BFA829DC}"/>
              </a:ext>
            </a:extLst>
          </p:cNvPr>
          <p:cNvSpPr>
            <a:spLocks noGrp="1"/>
          </p:cNvSpPr>
          <p:nvPr>
            <p:ph type="subTitle" idx="1"/>
          </p:nvPr>
        </p:nvSpPr>
        <p:spPr/>
        <p:txBody>
          <a:bodyPr/>
          <a:lstStyle/>
          <a:p>
            <a:r>
              <a:rPr lang="en-GB" dirty="0"/>
              <a:t>Modelling the sky</a:t>
            </a:r>
          </a:p>
        </p:txBody>
      </p:sp>
    </p:spTree>
    <p:extLst>
      <p:ext uri="{BB962C8B-B14F-4D97-AF65-F5344CB8AC3E}">
        <p14:creationId xmlns:p14="http://schemas.microsoft.com/office/powerpoint/2010/main" val="3636549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A8425-64D6-43CB-2ED4-948A34556C31}"/>
              </a:ext>
            </a:extLst>
          </p:cNvPr>
          <p:cNvSpPr>
            <a:spLocks noGrp="1"/>
          </p:cNvSpPr>
          <p:nvPr>
            <p:ph type="title"/>
          </p:nvPr>
        </p:nvSpPr>
        <p:spPr/>
        <p:txBody>
          <a:bodyPr/>
          <a:lstStyle/>
          <a:p>
            <a:r>
              <a:rPr lang="en-GB" dirty="0"/>
              <a:t>MODELLING A</a:t>
            </a:r>
          </a:p>
        </p:txBody>
      </p:sp>
      <p:pic>
        <p:nvPicPr>
          <p:cNvPr id="6" name="Content Placeholder 5">
            <a:extLst>
              <a:ext uri="{FF2B5EF4-FFF2-40B4-BE49-F238E27FC236}">
                <a16:creationId xmlns:a16="http://schemas.microsoft.com/office/drawing/2014/main" id="{21CE76AC-277A-BA58-0D45-1FEA5004C40B}"/>
              </a:ext>
            </a:extLst>
          </p:cNvPr>
          <p:cNvPicPr>
            <a:picLocks noGrp="1" noChangeAspect="1"/>
          </p:cNvPicPr>
          <p:nvPr>
            <p:ph idx="1"/>
          </p:nvPr>
        </p:nvPicPr>
        <p:blipFill>
          <a:blip r:embed="rId2"/>
          <a:stretch>
            <a:fillRect/>
          </a:stretch>
        </p:blipFill>
        <p:spPr>
          <a:xfrm>
            <a:off x="5156200" y="1099433"/>
            <a:ext cx="5891213" cy="4184472"/>
          </a:xfrm>
        </p:spPr>
      </p:pic>
      <p:sp>
        <p:nvSpPr>
          <p:cNvPr id="4" name="Text Placeholder 3">
            <a:extLst>
              <a:ext uri="{FF2B5EF4-FFF2-40B4-BE49-F238E27FC236}">
                <a16:creationId xmlns:a16="http://schemas.microsoft.com/office/drawing/2014/main" id="{1352A90B-9AC9-D4B4-1F84-F80F59867A3A}"/>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Mix a little lemon yellow with more white </a:t>
            </a:r>
          </a:p>
          <a:p>
            <a:pPr marL="285750" indent="-285750">
              <a:buFont typeface="Arial" panose="020B0604020202020204" pitchFamily="34" charset="0"/>
              <a:buChar char="•"/>
            </a:pPr>
            <a:r>
              <a:rPr lang="en-GB" dirty="0"/>
              <a:t>Take some of the mix and mix with a greater proportion of </a:t>
            </a:r>
            <a:r>
              <a:rPr lang="en-GB" dirty="0" err="1"/>
              <a:t>liquin</a:t>
            </a:r>
            <a:endParaRPr lang="en-GB" dirty="0"/>
          </a:p>
          <a:p>
            <a:pPr marL="285750" indent="-285750">
              <a:buFont typeface="Arial" panose="020B0604020202020204" pitchFamily="34" charset="0"/>
              <a:buChar char="•"/>
            </a:pPr>
            <a:r>
              <a:rPr lang="en-GB" dirty="0"/>
              <a:t>Apply the glaze to the left- hand area of the sky</a:t>
            </a:r>
          </a:p>
        </p:txBody>
      </p:sp>
    </p:spTree>
    <p:extLst>
      <p:ext uri="{BB962C8B-B14F-4D97-AF65-F5344CB8AC3E}">
        <p14:creationId xmlns:p14="http://schemas.microsoft.com/office/powerpoint/2010/main" val="2201810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8CA0A-2E3F-6BBB-5A72-5FEE23144AE7}"/>
              </a:ext>
            </a:extLst>
          </p:cNvPr>
          <p:cNvSpPr>
            <a:spLocks noGrp="1"/>
          </p:cNvSpPr>
          <p:nvPr>
            <p:ph type="title"/>
          </p:nvPr>
        </p:nvSpPr>
        <p:spPr/>
        <p:txBody>
          <a:bodyPr/>
          <a:lstStyle/>
          <a:p>
            <a:r>
              <a:rPr lang="en-GB" dirty="0"/>
              <a:t>MODELLING b</a:t>
            </a:r>
          </a:p>
        </p:txBody>
      </p:sp>
      <p:pic>
        <p:nvPicPr>
          <p:cNvPr id="6" name="Content Placeholder 5">
            <a:extLst>
              <a:ext uri="{FF2B5EF4-FFF2-40B4-BE49-F238E27FC236}">
                <a16:creationId xmlns:a16="http://schemas.microsoft.com/office/drawing/2014/main" id="{408D6904-9030-8819-908D-6EFA8289F9C3}"/>
              </a:ext>
            </a:extLst>
          </p:cNvPr>
          <p:cNvPicPr>
            <a:picLocks noGrp="1" noChangeAspect="1"/>
          </p:cNvPicPr>
          <p:nvPr>
            <p:ph idx="1"/>
          </p:nvPr>
        </p:nvPicPr>
        <p:blipFill>
          <a:blip r:embed="rId2"/>
          <a:stretch>
            <a:fillRect/>
          </a:stretch>
        </p:blipFill>
        <p:spPr>
          <a:xfrm>
            <a:off x="5156200" y="1105880"/>
            <a:ext cx="5891213" cy="4171578"/>
          </a:xfrm>
        </p:spPr>
      </p:pic>
      <p:sp>
        <p:nvSpPr>
          <p:cNvPr id="4" name="Text Placeholder 3">
            <a:extLst>
              <a:ext uri="{FF2B5EF4-FFF2-40B4-BE49-F238E27FC236}">
                <a16:creationId xmlns:a16="http://schemas.microsoft.com/office/drawing/2014/main" id="{44441D24-2E8A-A3A4-2026-B9A0E24B2C3C}"/>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Mix some burnt sienna with a little mid-yellow pigment</a:t>
            </a:r>
          </a:p>
          <a:p>
            <a:pPr marL="285750" indent="-285750">
              <a:buFont typeface="Arial" panose="020B0604020202020204" pitchFamily="34" charset="0"/>
              <a:buChar char="•"/>
            </a:pPr>
            <a:r>
              <a:rPr lang="en-GB" dirty="0"/>
              <a:t>Mix with as much </a:t>
            </a:r>
            <a:r>
              <a:rPr lang="en-GB" dirty="0" err="1"/>
              <a:t>liquin</a:t>
            </a:r>
            <a:r>
              <a:rPr lang="en-GB" dirty="0"/>
              <a:t> and apply thinly to the sky to form the rough shapes of the sun-reddened clouds</a:t>
            </a:r>
          </a:p>
        </p:txBody>
      </p:sp>
    </p:spTree>
    <p:extLst>
      <p:ext uri="{BB962C8B-B14F-4D97-AF65-F5344CB8AC3E}">
        <p14:creationId xmlns:p14="http://schemas.microsoft.com/office/powerpoint/2010/main" val="1076890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B55E-908E-B90D-D30D-174AF632456F}"/>
              </a:ext>
            </a:extLst>
          </p:cNvPr>
          <p:cNvSpPr>
            <a:spLocks noGrp="1"/>
          </p:cNvSpPr>
          <p:nvPr>
            <p:ph type="title"/>
          </p:nvPr>
        </p:nvSpPr>
        <p:spPr/>
        <p:txBody>
          <a:bodyPr/>
          <a:lstStyle/>
          <a:p>
            <a:r>
              <a:rPr lang="en-GB" dirty="0"/>
              <a:t>Modelling c</a:t>
            </a:r>
          </a:p>
        </p:txBody>
      </p:sp>
      <p:pic>
        <p:nvPicPr>
          <p:cNvPr id="6" name="Content Placeholder 5">
            <a:extLst>
              <a:ext uri="{FF2B5EF4-FFF2-40B4-BE49-F238E27FC236}">
                <a16:creationId xmlns:a16="http://schemas.microsoft.com/office/drawing/2014/main" id="{A52BB657-B819-FA6E-D2C3-0359D2A23B6B}"/>
              </a:ext>
            </a:extLst>
          </p:cNvPr>
          <p:cNvPicPr>
            <a:picLocks noGrp="1" noChangeAspect="1"/>
          </p:cNvPicPr>
          <p:nvPr>
            <p:ph idx="1"/>
          </p:nvPr>
        </p:nvPicPr>
        <p:blipFill>
          <a:blip r:embed="rId2"/>
          <a:stretch>
            <a:fillRect/>
          </a:stretch>
        </p:blipFill>
        <p:spPr>
          <a:xfrm>
            <a:off x="5156200" y="1095840"/>
            <a:ext cx="5891213" cy="4191658"/>
          </a:xfrm>
        </p:spPr>
      </p:pic>
      <p:sp>
        <p:nvSpPr>
          <p:cNvPr id="4" name="Text Placeholder 3">
            <a:extLst>
              <a:ext uri="{FF2B5EF4-FFF2-40B4-BE49-F238E27FC236}">
                <a16:creationId xmlns:a16="http://schemas.microsoft.com/office/drawing/2014/main" id="{83E3D7D7-8709-4737-E633-3578E6C77319}"/>
              </a:ext>
            </a:extLst>
          </p:cNvPr>
          <p:cNvSpPr>
            <a:spLocks noGrp="1"/>
          </p:cNvSpPr>
          <p:nvPr>
            <p:ph type="body" sz="half" idx="2"/>
          </p:nvPr>
        </p:nvSpPr>
        <p:spPr/>
        <p:txBody>
          <a:bodyPr>
            <a:normAutofit fontScale="92500" lnSpcReduction="20000"/>
          </a:bodyPr>
          <a:lstStyle/>
          <a:p>
            <a:pPr marL="285750" indent="-285750">
              <a:buFont typeface="Arial" panose="020B0604020202020204" pitchFamily="34" charset="0"/>
              <a:buChar char="•"/>
            </a:pPr>
            <a:r>
              <a:rPr lang="en-GB" dirty="0"/>
              <a:t>Take most of the paint from your brush and blend all  the edges of the cloud into the surrounding grey on the right and glaze on the left</a:t>
            </a:r>
          </a:p>
          <a:p>
            <a:pPr marL="285750" indent="-285750">
              <a:buFont typeface="Arial" panose="020B0604020202020204" pitchFamily="34" charset="0"/>
              <a:buChar char="•"/>
            </a:pPr>
            <a:r>
              <a:rPr lang="en-GB" dirty="0"/>
              <a:t> Make up some light lemon (lemon and white) and add a touch of mid- yellow mix with more </a:t>
            </a:r>
            <a:r>
              <a:rPr lang="en-GB" dirty="0" err="1"/>
              <a:t>liquin</a:t>
            </a:r>
            <a:r>
              <a:rPr lang="en-GB" dirty="0"/>
              <a:t> than pigment and put a touch on your brush and blend the lemon the lower left into the glaze below it</a:t>
            </a:r>
          </a:p>
          <a:p>
            <a:pPr marL="285750" indent="-285750">
              <a:buFont typeface="Arial" panose="020B0604020202020204" pitchFamily="34" charset="0"/>
              <a:buChar char="•"/>
            </a:pPr>
            <a:r>
              <a:rPr lang="en-GB" dirty="0"/>
              <a:t>Using a small brush put a thin stripe of lemon onto the base of the long sienna cloud and blend it into the sienna above it an the grey below it</a:t>
            </a:r>
          </a:p>
        </p:txBody>
      </p:sp>
    </p:spTree>
    <p:extLst>
      <p:ext uri="{BB962C8B-B14F-4D97-AF65-F5344CB8AC3E}">
        <p14:creationId xmlns:p14="http://schemas.microsoft.com/office/powerpoint/2010/main" val="2014694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EBCEB-E6F5-04B9-000D-66FD67FF31D9}"/>
              </a:ext>
            </a:extLst>
          </p:cNvPr>
          <p:cNvSpPr>
            <a:spLocks noGrp="1"/>
          </p:cNvSpPr>
          <p:nvPr>
            <p:ph type="title"/>
          </p:nvPr>
        </p:nvSpPr>
        <p:spPr/>
        <p:txBody>
          <a:bodyPr/>
          <a:lstStyle/>
          <a:p>
            <a:r>
              <a:rPr lang="en-GB" dirty="0"/>
              <a:t>MODELLING d</a:t>
            </a:r>
          </a:p>
        </p:txBody>
      </p:sp>
      <p:sp>
        <p:nvSpPr>
          <p:cNvPr id="4" name="Text Placeholder 3">
            <a:extLst>
              <a:ext uri="{FF2B5EF4-FFF2-40B4-BE49-F238E27FC236}">
                <a16:creationId xmlns:a16="http://schemas.microsoft.com/office/drawing/2014/main" id="{CB064908-D41E-5E5C-5432-FC09C869D385}"/>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Mix a little </a:t>
            </a:r>
            <a:r>
              <a:rPr lang="en-GB" dirty="0" err="1"/>
              <a:t>paynes</a:t>
            </a:r>
            <a:r>
              <a:rPr lang="en-GB" dirty="0"/>
              <a:t> grey with white and </a:t>
            </a:r>
            <a:r>
              <a:rPr lang="en-GB" dirty="0" err="1"/>
              <a:t>liquin</a:t>
            </a:r>
            <a:r>
              <a:rPr lang="en-GB" dirty="0"/>
              <a:t> to make the same tone as the underlying grey of the sky. Using a small brush and paint in to the central lemon cloud to </a:t>
            </a:r>
            <a:r>
              <a:rPr lang="en-GB" dirty="0" err="1"/>
              <a:t>cretate</a:t>
            </a:r>
            <a:r>
              <a:rPr lang="en-GB" dirty="0"/>
              <a:t> a ‘jagged tooth’</a:t>
            </a:r>
          </a:p>
          <a:p>
            <a:pPr marL="285750" indent="-285750">
              <a:buFont typeface="Arial" panose="020B0604020202020204" pitchFamily="34" charset="0"/>
              <a:buChar char="•"/>
            </a:pPr>
            <a:r>
              <a:rPr lang="en-GB" dirty="0"/>
              <a:t>Make a thin glaze mixture of burnt sienna, mid-yellow and white and more of the </a:t>
            </a:r>
            <a:r>
              <a:rPr lang="en-GB" dirty="0" err="1"/>
              <a:t>liquin</a:t>
            </a:r>
            <a:r>
              <a:rPr lang="en-GB" dirty="0"/>
              <a:t> (more </a:t>
            </a:r>
            <a:r>
              <a:rPr lang="en-GB" dirty="0" err="1"/>
              <a:t>liquin</a:t>
            </a:r>
            <a:r>
              <a:rPr lang="en-GB" dirty="0"/>
              <a:t> compared to pigment paint over the region between the lemon and sienna clouds on </a:t>
            </a:r>
            <a:r>
              <a:rPr lang="en-GB"/>
              <a:t>the right</a:t>
            </a: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pic>
        <p:nvPicPr>
          <p:cNvPr id="5" name="Content Placeholder 5">
            <a:extLst>
              <a:ext uri="{FF2B5EF4-FFF2-40B4-BE49-F238E27FC236}">
                <a16:creationId xmlns:a16="http://schemas.microsoft.com/office/drawing/2014/main" id="{2D1DB806-C998-0056-04EE-8EDBA2DE54EB}"/>
              </a:ext>
            </a:extLst>
          </p:cNvPr>
          <p:cNvPicPr>
            <a:picLocks noGrp="1" noChangeAspect="1"/>
          </p:cNvPicPr>
          <p:nvPr>
            <p:ph idx="1"/>
          </p:nvPr>
        </p:nvPicPr>
        <p:blipFill>
          <a:blip r:embed="rId2"/>
          <a:stretch>
            <a:fillRect/>
          </a:stretch>
        </p:blipFill>
        <p:spPr>
          <a:xfrm>
            <a:off x="5156200" y="1095840"/>
            <a:ext cx="5891213" cy="4191658"/>
          </a:xfrm>
        </p:spPr>
      </p:pic>
    </p:spTree>
    <p:extLst>
      <p:ext uri="{BB962C8B-B14F-4D97-AF65-F5344CB8AC3E}">
        <p14:creationId xmlns:p14="http://schemas.microsoft.com/office/powerpoint/2010/main" val="3716201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B188-2AEB-F532-D829-18582D9D8337}"/>
              </a:ext>
            </a:extLst>
          </p:cNvPr>
          <p:cNvSpPr>
            <a:spLocks noGrp="1"/>
          </p:cNvSpPr>
          <p:nvPr>
            <p:ph type="title"/>
          </p:nvPr>
        </p:nvSpPr>
        <p:spPr/>
        <p:txBody>
          <a:bodyPr/>
          <a:lstStyle/>
          <a:p>
            <a:r>
              <a:rPr lang="en-GB" dirty="0"/>
              <a:t>Modelling e</a:t>
            </a:r>
          </a:p>
        </p:txBody>
      </p:sp>
      <p:sp>
        <p:nvSpPr>
          <p:cNvPr id="4" name="Text Placeholder 3">
            <a:extLst>
              <a:ext uri="{FF2B5EF4-FFF2-40B4-BE49-F238E27FC236}">
                <a16:creationId xmlns:a16="http://schemas.microsoft.com/office/drawing/2014/main" id="{51F7EDD3-CD2A-7240-45B5-00855AF9A54A}"/>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Add lemon highlights to sky</a:t>
            </a:r>
          </a:p>
        </p:txBody>
      </p:sp>
      <p:pic>
        <p:nvPicPr>
          <p:cNvPr id="10" name="Content Placeholder 9">
            <a:extLst>
              <a:ext uri="{FF2B5EF4-FFF2-40B4-BE49-F238E27FC236}">
                <a16:creationId xmlns:a16="http://schemas.microsoft.com/office/drawing/2014/main" id="{1776424D-0C0F-D688-0A79-4205D9B46ADD}"/>
              </a:ext>
            </a:extLst>
          </p:cNvPr>
          <p:cNvPicPr>
            <a:picLocks noGrp="1" noChangeAspect="1"/>
          </p:cNvPicPr>
          <p:nvPr>
            <p:ph idx="1"/>
          </p:nvPr>
        </p:nvPicPr>
        <p:blipFill>
          <a:blip r:embed="rId2"/>
          <a:stretch>
            <a:fillRect/>
          </a:stretch>
        </p:blipFill>
        <p:spPr>
          <a:xfrm>
            <a:off x="5156200" y="908353"/>
            <a:ext cx="5891213" cy="4566631"/>
          </a:xfrm>
        </p:spPr>
      </p:pic>
    </p:spTree>
    <p:extLst>
      <p:ext uri="{BB962C8B-B14F-4D97-AF65-F5344CB8AC3E}">
        <p14:creationId xmlns:p14="http://schemas.microsoft.com/office/powerpoint/2010/main" val="4230666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A3F45-5A0E-11E6-C68C-9294CE0726B2}"/>
              </a:ext>
            </a:extLst>
          </p:cNvPr>
          <p:cNvSpPr>
            <a:spLocks noGrp="1"/>
          </p:cNvSpPr>
          <p:nvPr>
            <p:ph type="title"/>
          </p:nvPr>
        </p:nvSpPr>
        <p:spPr/>
        <p:txBody>
          <a:bodyPr/>
          <a:lstStyle/>
          <a:p>
            <a:r>
              <a:rPr lang="en-GB" dirty="0"/>
              <a:t>Modelling f</a:t>
            </a:r>
          </a:p>
        </p:txBody>
      </p:sp>
      <p:pic>
        <p:nvPicPr>
          <p:cNvPr id="6" name="Content Placeholder 5">
            <a:extLst>
              <a:ext uri="{FF2B5EF4-FFF2-40B4-BE49-F238E27FC236}">
                <a16:creationId xmlns:a16="http://schemas.microsoft.com/office/drawing/2014/main" id="{D11D116F-D490-E9D5-7D97-3788614F3ABF}"/>
              </a:ext>
            </a:extLst>
          </p:cNvPr>
          <p:cNvPicPr>
            <a:picLocks noGrp="1" noChangeAspect="1"/>
          </p:cNvPicPr>
          <p:nvPr>
            <p:ph idx="1"/>
          </p:nvPr>
        </p:nvPicPr>
        <p:blipFill>
          <a:blip r:embed="rId2"/>
          <a:stretch>
            <a:fillRect/>
          </a:stretch>
        </p:blipFill>
        <p:spPr>
          <a:xfrm>
            <a:off x="5156200" y="1183911"/>
            <a:ext cx="5891213" cy="4015515"/>
          </a:xfrm>
        </p:spPr>
      </p:pic>
      <p:sp>
        <p:nvSpPr>
          <p:cNvPr id="4" name="Text Placeholder 3">
            <a:extLst>
              <a:ext uri="{FF2B5EF4-FFF2-40B4-BE49-F238E27FC236}">
                <a16:creationId xmlns:a16="http://schemas.microsoft.com/office/drawing/2014/main" id="{48DC3F1C-6902-9B7B-DDE9-A9BD12FBEA20}"/>
              </a:ext>
            </a:extLst>
          </p:cNvPr>
          <p:cNvSpPr>
            <a:spLocks noGrp="1"/>
          </p:cNvSpPr>
          <p:nvPr>
            <p:ph type="body" sz="half" idx="2"/>
          </p:nvPr>
        </p:nvSpPr>
        <p:spPr/>
        <p:txBody>
          <a:bodyPr/>
          <a:lstStyle/>
          <a:p>
            <a:pPr marL="285750" indent="-285750">
              <a:buFont typeface="Arial" panose="020B0604020202020204" pitchFamily="34" charset="0"/>
              <a:buChar char="•"/>
            </a:pPr>
            <a:r>
              <a:rPr lang="en-GB"/>
              <a:t>B</a:t>
            </a:r>
            <a:r>
              <a:rPr lang="en-GB" dirty="0"/>
              <a:t>l</a:t>
            </a:r>
            <a:r>
              <a:rPr lang="en-GB"/>
              <a:t>end </a:t>
            </a:r>
            <a:r>
              <a:rPr lang="en-GB" dirty="0"/>
              <a:t>into sienna clouds</a:t>
            </a:r>
          </a:p>
        </p:txBody>
      </p:sp>
    </p:spTree>
    <p:extLst>
      <p:ext uri="{BB962C8B-B14F-4D97-AF65-F5344CB8AC3E}">
        <p14:creationId xmlns:p14="http://schemas.microsoft.com/office/powerpoint/2010/main" val="1546379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4C0A5-AD25-B0EE-FC3F-EBA5EE965CF3}"/>
              </a:ext>
            </a:extLst>
          </p:cNvPr>
          <p:cNvSpPr>
            <a:spLocks noGrp="1"/>
          </p:cNvSpPr>
          <p:nvPr>
            <p:ph type="title"/>
          </p:nvPr>
        </p:nvSpPr>
        <p:spPr/>
        <p:txBody>
          <a:bodyPr/>
          <a:lstStyle/>
          <a:p>
            <a:r>
              <a:rPr lang="en-GB" dirty="0"/>
              <a:t>Sky detail A</a:t>
            </a:r>
          </a:p>
        </p:txBody>
      </p:sp>
      <p:pic>
        <p:nvPicPr>
          <p:cNvPr id="6" name="Content Placeholder 5">
            <a:extLst>
              <a:ext uri="{FF2B5EF4-FFF2-40B4-BE49-F238E27FC236}">
                <a16:creationId xmlns:a16="http://schemas.microsoft.com/office/drawing/2014/main" id="{4378B645-D47D-7A9F-650B-10A9DA12ACB6}"/>
              </a:ext>
            </a:extLst>
          </p:cNvPr>
          <p:cNvPicPr>
            <a:picLocks noGrp="1" noChangeAspect="1"/>
          </p:cNvPicPr>
          <p:nvPr>
            <p:ph idx="1"/>
          </p:nvPr>
        </p:nvPicPr>
        <p:blipFill>
          <a:blip r:embed="rId2"/>
          <a:stretch>
            <a:fillRect/>
          </a:stretch>
        </p:blipFill>
        <p:spPr>
          <a:xfrm>
            <a:off x="5156200" y="1126610"/>
            <a:ext cx="5891213" cy="4130118"/>
          </a:xfrm>
        </p:spPr>
      </p:pic>
      <p:sp>
        <p:nvSpPr>
          <p:cNvPr id="4" name="Text Placeholder 3">
            <a:extLst>
              <a:ext uri="{FF2B5EF4-FFF2-40B4-BE49-F238E27FC236}">
                <a16:creationId xmlns:a16="http://schemas.microsoft.com/office/drawing/2014/main" id="{58B4AA4F-BAA2-FD69-0F94-39C5AEFEB075}"/>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Lighten upper right clouds with mixture of lemon and sienna</a:t>
            </a:r>
          </a:p>
        </p:txBody>
      </p:sp>
    </p:spTree>
    <p:extLst>
      <p:ext uri="{BB962C8B-B14F-4D97-AF65-F5344CB8AC3E}">
        <p14:creationId xmlns:p14="http://schemas.microsoft.com/office/powerpoint/2010/main" val="887259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1826A-74F2-5FBE-7407-B96A5823BB25}"/>
              </a:ext>
            </a:extLst>
          </p:cNvPr>
          <p:cNvSpPr>
            <a:spLocks noGrp="1"/>
          </p:cNvSpPr>
          <p:nvPr>
            <p:ph type="title"/>
          </p:nvPr>
        </p:nvSpPr>
        <p:spPr/>
        <p:txBody>
          <a:bodyPr/>
          <a:lstStyle/>
          <a:p>
            <a:r>
              <a:rPr lang="en-GB" dirty="0"/>
              <a:t>Sky detail B</a:t>
            </a:r>
          </a:p>
        </p:txBody>
      </p:sp>
      <p:pic>
        <p:nvPicPr>
          <p:cNvPr id="6" name="Content Placeholder 5">
            <a:extLst>
              <a:ext uri="{FF2B5EF4-FFF2-40B4-BE49-F238E27FC236}">
                <a16:creationId xmlns:a16="http://schemas.microsoft.com/office/drawing/2014/main" id="{FE885D7E-D09E-7291-48EA-5E32534DDC7E}"/>
              </a:ext>
            </a:extLst>
          </p:cNvPr>
          <p:cNvPicPr>
            <a:picLocks noGrp="1" noChangeAspect="1"/>
          </p:cNvPicPr>
          <p:nvPr>
            <p:ph idx="1"/>
          </p:nvPr>
        </p:nvPicPr>
        <p:blipFill>
          <a:blip r:embed="rId2"/>
          <a:stretch>
            <a:fillRect/>
          </a:stretch>
        </p:blipFill>
        <p:spPr>
          <a:xfrm>
            <a:off x="5156200" y="1124729"/>
            <a:ext cx="5891213" cy="4133879"/>
          </a:xfrm>
        </p:spPr>
      </p:pic>
      <p:sp>
        <p:nvSpPr>
          <p:cNvPr id="4" name="Text Placeholder 3">
            <a:extLst>
              <a:ext uri="{FF2B5EF4-FFF2-40B4-BE49-F238E27FC236}">
                <a16:creationId xmlns:a16="http://schemas.microsoft.com/office/drawing/2014/main" id="{12F6DBF3-AF8F-7ED8-684E-68CC20F84B36}"/>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Reinforce under highlight on left cloud</a:t>
            </a:r>
          </a:p>
          <a:p>
            <a:pPr marL="285750" indent="-285750">
              <a:buFont typeface="Arial" panose="020B0604020202020204" pitchFamily="34" charset="0"/>
              <a:buChar char="•"/>
            </a:pPr>
            <a:r>
              <a:rPr lang="en-GB" dirty="0"/>
              <a:t>Blend into upper cloud</a:t>
            </a:r>
          </a:p>
          <a:p>
            <a:pPr marL="285750" indent="-285750">
              <a:buFont typeface="Arial" panose="020B0604020202020204" pitchFamily="34" charset="0"/>
              <a:buChar char="•"/>
            </a:pPr>
            <a:r>
              <a:rPr lang="en-GB" dirty="0"/>
              <a:t>Warm lemon clouds by scumbling with  mid-yellow</a:t>
            </a:r>
          </a:p>
          <a:p>
            <a:endParaRPr lang="en-GB" dirty="0"/>
          </a:p>
        </p:txBody>
      </p:sp>
    </p:spTree>
    <p:extLst>
      <p:ext uri="{BB962C8B-B14F-4D97-AF65-F5344CB8AC3E}">
        <p14:creationId xmlns:p14="http://schemas.microsoft.com/office/powerpoint/2010/main" val="1995299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23F9-7373-5967-B2B9-B7413B5803EC}"/>
              </a:ext>
            </a:extLst>
          </p:cNvPr>
          <p:cNvSpPr>
            <a:spLocks noGrp="1"/>
          </p:cNvSpPr>
          <p:nvPr>
            <p:ph type="title"/>
          </p:nvPr>
        </p:nvSpPr>
        <p:spPr/>
        <p:txBody>
          <a:bodyPr/>
          <a:lstStyle/>
          <a:p>
            <a:r>
              <a:rPr lang="en-GB" dirty="0"/>
              <a:t>Water detail C</a:t>
            </a:r>
          </a:p>
        </p:txBody>
      </p:sp>
      <p:pic>
        <p:nvPicPr>
          <p:cNvPr id="6" name="Content Placeholder 5">
            <a:extLst>
              <a:ext uri="{FF2B5EF4-FFF2-40B4-BE49-F238E27FC236}">
                <a16:creationId xmlns:a16="http://schemas.microsoft.com/office/drawing/2014/main" id="{58D75021-2194-1AFF-6084-21BDAC8D3173}"/>
              </a:ext>
            </a:extLst>
          </p:cNvPr>
          <p:cNvPicPr>
            <a:picLocks noGrp="1" noChangeAspect="1"/>
          </p:cNvPicPr>
          <p:nvPr>
            <p:ph idx="1"/>
          </p:nvPr>
        </p:nvPicPr>
        <p:blipFill>
          <a:blip r:embed="rId2"/>
          <a:stretch>
            <a:fillRect/>
          </a:stretch>
        </p:blipFill>
        <p:spPr>
          <a:xfrm>
            <a:off x="5156200" y="1100022"/>
            <a:ext cx="5891213" cy="4183294"/>
          </a:xfrm>
        </p:spPr>
      </p:pic>
      <p:sp>
        <p:nvSpPr>
          <p:cNvPr id="4" name="Text Placeholder 3">
            <a:extLst>
              <a:ext uri="{FF2B5EF4-FFF2-40B4-BE49-F238E27FC236}">
                <a16:creationId xmlns:a16="http://schemas.microsoft.com/office/drawing/2014/main" id="{3BD8A065-1629-C7AE-1407-48631E9859C5}"/>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Glaze lower section of water with mixture of sienna yellow, cadmium red and white</a:t>
            </a:r>
          </a:p>
        </p:txBody>
      </p:sp>
    </p:spTree>
    <p:extLst>
      <p:ext uri="{BB962C8B-B14F-4D97-AF65-F5344CB8AC3E}">
        <p14:creationId xmlns:p14="http://schemas.microsoft.com/office/powerpoint/2010/main" val="3546036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010A1-7C69-AAC5-6247-98A148C65F02}"/>
              </a:ext>
            </a:extLst>
          </p:cNvPr>
          <p:cNvSpPr>
            <a:spLocks noGrp="1"/>
          </p:cNvSpPr>
          <p:nvPr>
            <p:ph type="title"/>
          </p:nvPr>
        </p:nvSpPr>
        <p:spPr/>
        <p:txBody>
          <a:bodyPr/>
          <a:lstStyle/>
          <a:p>
            <a:r>
              <a:rPr lang="en-GB" dirty="0"/>
              <a:t>Fine DETAIL A</a:t>
            </a:r>
          </a:p>
        </p:txBody>
      </p:sp>
      <p:pic>
        <p:nvPicPr>
          <p:cNvPr id="6" name="Content Placeholder 5">
            <a:extLst>
              <a:ext uri="{FF2B5EF4-FFF2-40B4-BE49-F238E27FC236}">
                <a16:creationId xmlns:a16="http://schemas.microsoft.com/office/drawing/2014/main" id="{962FEB92-BA8A-8BB3-8F58-8ED54B048B40}"/>
              </a:ext>
            </a:extLst>
          </p:cNvPr>
          <p:cNvPicPr>
            <a:picLocks noGrp="1" noChangeAspect="1"/>
          </p:cNvPicPr>
          <p:nvPr>
            <p:ph idx="1"/>
          </p:nvPr>
        </p:nvPicPr>
        <p:blipFill>
          <a:blip r:embed="rId2"/>
          <a:stretch>
            <a:fillRect/>
          </a:stretch>
        </p:blipFill>
        <p:spPr>
          <a:xfrm>
            <a:off x="5156200" y="1068326"/>
            <a:ext cx="5891213" cy="4246685"/>
          </a:xfrm>
        </p:spPr>
      </p:pic>
      <p:sp>
        <p:nvSpPr>
          <p:cNvPr id="4" name="Text Placeholder 3">
            <a:extLst>
              <a:ext uri="{FF2B5EF4-FFF2-40B4-BE49-F238E27FC236}">
                <a16:creationId xmlns:a16="http://schemas.microsoft.com/office/drawing/2014/main" id="{37A1A107-8BF8-D039-60A5-DCB5BD8F2914}"/>
              </a:ext>
            </a:extLst>
          </p:cNvPr>
          <p:cNvSpPr>
            <a:spLocks noGrp="1"/>
          </p:cNvSpPr>
          <p:nvPr>
            <p:ph type="body" sz="half" idx="2"/>
          </p:nvPr>
        </p:nvSpPr>
        <p:spPr/>
        <p:txBody>
          <a:bodyPr/>
          <a:lstStyle/>
          <a:p>
            <a:pPr marL="285750" indent="-285750">
              <a:buFont typeface="Arial" panose="020B0604020202020204" pitchFamily="34" charset="0"/>
              <a:buChar char="•"/>
            </a:pPr>
            <a:r>
              <a:rPr lang="en-GB" dirty="0"/>
              <a:t>Using splayed brush add texture to the coarse grass on the bank, mix sap green, black and white in varying amounts to create shadow and lighter areas </a:t>
            </a:r>
          </a:p>
          <a:p>
            <a:pPr marL="285750" indent="-285750">
              <a:buFont typeface="Arial" panose="020B0604020202020204" pitchFamily="34" charset="0"/>
              <a:buChar char="•"/>
            </a:pPr>
            <a:r>
              <a:rPr lang="en-GB" dirty="0"/>
              <a:t>Mix burnt umber black and white and create texture on bank, shadow areas light areas and stones. Use small brush. </a:t>
            </a:r>
          </a:p>
        </p:txBody>
      </p:sp>
    </p:spTree>
    <p:extLst>
      <p:ext uri="{BB962C8B-B14F-4D97-AF65-F5344CB8AC3E}">
        <p14:creationId xmlns:p14="http://schemas.microsoft.com/office/powerpoint/2010/main" val="3240051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96B66-1EE6-DFD5-F161-4B117F65255D}"/>
              </a:ext>
            </a:extLst>
          </p:cNvPr>
          <p:cNvSpPr>
            <a:spLocks noGrp="1"/>
          </p:cNvSpPr>
          <p:nvPr>
            <p:ph type="title"/>
          </p:nvPr>
        </p:nvSpPr>
        <p:spPr/>
        <p:txBody>
          <a:bodyPr/>
          <a:lstStyle/>
          <a:p>
            <a:r>
              <a:rPr lang="en-GB" dirty="0"/>
              <a:t>Fine DETAIL B</a:t>
            </a:r>
          </a:p>
        </p:txBody>
      </p:sp>
      <p:pic>
        <p:nvPicPr>
          <p:cNvPr id="6" name="Content Placeholder 5">
            <a:extLst>
              <a:ext uri="{FF2B5EF4-FFF2-40B4-BE49-F238E27FC236}">
                <a16:creationId xmlns:a16="http://schemas.microsoft.com/office/drawing/2014/main" id="{51010BD0-1727-4BC8-05E0-0B3ABBD9A715}"/>
              </a:ext>
            </a:extLst>
          </p:cNvPr>
          <p:cNvPicPr>
            <a:picLocks noGrp="1" noChangeAspect="1"/>
          </p:cNvPicPr>
          <p:nvPr>
            <p:ph idx="1"/>
          </p:nvPr>
        </p:nvPicPr>
        <p:blipFill>
          <a:blip r:embed="rId2"/>
          <a:stretch>
            <a:fillRect/>
          </a:stretch>
        </p:blipFill>
        <p:spPr>
          <a:xfrm>
            <a:off x="5156200" y="1109900"/>
            <a:ext cx="5891213" cy="4163538"/>
          </a:xfrm>
        </p:spPr>
      </p:pic>
      <p:sp>
        <p:nvSpPr>
          <p:cNvPr id="4" name="Text Placeholder 3">
            <a:extLst>
              <a:ext uri="{FF2B5EF4-FFF2-40B4-BE49-F238E27FC236}">
                <a16:creationId xmlns:a16="http://schemas.microsoft.com/office/drawing/2014/main" id="{A7A29690-39DE-DCFA-2063-FE4FB2C56699}"/>
              </a:ext>
            </a:extLst>
          </p:cNvPr>
          <p:cNvSpPr>
            <a:spLocks noGrp="1"/>
          </p:cNvSpPr>
          <p:nvPr>
            <p:ph type="body" sz="half" idx="2"/>
          </p:nvPr>
        </p:nvSpPr>
        <p:spPr/>
        <p:txBody>
          <a:bodyPr>
            <a:normAutofit fontScale="77500" lnSpcReduction="20000"/>
          </a:bodyPr>
          <a:lstStyle/>
          <a:p>
            <a:pPr marL="285750" indent="-285750">
              <a:buFont typeface="Arial" panose="020B0604020202020204" pitchFamily="34" charset="0"/>
              <a:buChar char="•"/>
            </a:pPr>
            <a:r>
              <a:rPr lang="en-GB" dirty="0"/>
              <a:t>Using mixture of black sap green and white and splayed brush add more clumps of coarse grass on bank.</a:t>
            </a:r>
          </a:p>
          <a:p>
            <a:pPr marL="285750" indent="-285750">
              <a:buFont typeface="Arial" panose="020B0604020202020204" pitchFamily="34" charset="0"/>
              <a:buChar char="•"/>
            </a:pPr>
            <a:r>
              <a:rPr lang="en-GB" dirty="0"/>
              <a:t>Use 3B or 4B  add more detail to texture of muddy bank</a:t>
            </a:r>
          </a:p>
          <a:p>
            <a:pPr marL="285750" indent="-285750">
              <a:buFont typeface="Arial" panose="020B0604020202020204" pitchFamily="34" charset="0"/>
              <a:buChar char="•"/>
            </a:pPr>
            <a:r>
              <a:rPr lang="en-GB" dirty="0"/>
              <a:t>Paint in shadow edges on muddy pools</a:t>
            </a:r>
          </a:p>
          <a:p>
            <a:pPr marL="285750" indent="-285750">
              <a:buFont typeface="Arial" panose="020B0604020202020204" pitchFamily="34" charset="0"/>
              <a:buChar char="•"/>
            </a:pPr>
            <a:r>
              <a:rPr lang="en-GB" dirty="0"/>
              <a:t>Using burnt umber, white and black paint in fence using small brush</a:t>
            </a:r>
          </a:p>
          <a:p>
            <a:pPr marL="285750" indent="-285750">
              <a:buFont typeface="Arial" panose="020B0604020202020204" pitchFamily="34" charset="0"/>
              <a:buChar char="•"/>
            </a:pPr>
            <a:r>
              <a:rPr lang="en-GB" dirty="0"/>
              <a:t>Using mixture of small amount of burnt umber and white paint in land on horizon </a:t>
            </a:r>
          </a:p>
          <a:p>
            <a:pPr marL="285750" indent="-285750">
              <a:buFont typeface="Arial" panose="020B0604020202020204" pitchFamily="34" charset="0"/>
              <a:buChar char="•"/>
            </a:pPr>
            <a:r>
              <a:rPr lang="en-GB"/>
              <a:t>Use </a:t>
            </a:r>
            <a:r>
              <a:rPr lang="en-GB" dirty="0"/>
              <a:t>P</a:t>
            </a:r>
            <a:r>
              <a:rPr lang="en-GB"/>
              <a:t>aynes </a:t>
            </a:r>
            <a:r>
              <a:rPr lang="en-GB" dirty="0"/>
              <a:t>grey and  ore white paint in hill in background</a:t>
            </a:r>
          </a:p>
          <a:p>
            <a:pPr marL="285750" indent="-285750">
              <a:buFont typeface="Arial" panose="020B0604020202020204" pitchFamily="34" charset="0"/>
              <a:buChar char="•"/>
            </a:pPr>
            <a:r>
              <a:rPr lang="en-GB" dirty="0"/>
              <a:t>Use fine 000brush to paint in trees using  </a:t>
            </a:r>
            <a:r>
              <a:rPr lang="en-GB" dirty="0" err="1"/>
              <a:t>ixture</a:t>
            </a:r>
            <a:r>
              <a:rPr lang="en-GB" dirty="0"/>
              <a:t> of raw umber and white</a:t>
            </a:r>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34958293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2434</TotalTime>
  <Words>820</Words>
  <Application>Microsoft Office PowerPoint</Application>
  <PresentationFormat>Widescreen</PresentationFormat>
  <Paragraphs>64</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Tw Cen MT</vt:lpstr>
      <vt:lpstr>Circuit</vt:lpstr>
      <vt:lpstr>LuminisM Exercise</vt:lpstr>
      <vt:lpstr> Render the canvas</vt:lpstr>
      <vt:lpstr> blocking in colour a)</vt:lpstr>
      <vt:lpstr> blocking in colour B)</vt:lpstr>
      <vt:lpstr> blocking in colour C)</vt:lpstr>
      <vt:lpstr> blocking in colour D)</vt:lpstr>
      <vt:lpstr> blocking in colour E)</vt:lpstr>
      <vt:lpstr> blocking in colour F)</vt:lpstr>
      <vt:lpstr> blocking in colour G)</vt:lpstr>
      <vt:lpstr>LUMinist exercise</vt:lpstr>
      <vt:lpstr>MODELLING A</vt:lpstr>
      <vt:lpstr>MODELLING b</vt:lpstr>
      <vt:lpstr>Modelling c</vt:lpstr>
      <vt:lpstr>MODELLING d</vt:lpstr>
      <vt:lpstr>Modelling e</vt:lpstr>
      <vt:lpstr>Modelling f</vt:lpstr>
      <vt:lpstr>Sky detail A</vt:lpstr>
      <vt:lpstr>Sky detail B</vt:lpstr>
      <vt:lpstr>Water detail C</vt:lpstr>
      <vt:lpstr>Fine DETAIL A</vt:lpstr>
      <vt:lpstr>Fine DETAIL 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Terence Harbinson</dc:creator>
  <cp:lastModifiedBy>Terence Harbinson</cp:lastModifiedBy>
  <cp:revision>5</cp:revision>
  <dcterms:created xsi:type="dcterms:W3CDTF">2024-10-08T12:01:06Z</dcterms:created>
  <dcterms:modified xsi:type="dcterms:W3CDTF">2025-02-19T20:46:35Z</dcterms:modified>
</cp:coreProperties>
</file>